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33"/>
  </p:notesMasterIdLst>
  <p:sldIdLst>
    <p:sldId id="256" r:id="rId2"/>
    <p:sldId id="257" r:id="rId3"/>
    <p:sldId id="258" r:id="rId4"/>
    <p:sldId id="259" r:id="rId5"/>
    <p:sldId id="307" r:id="rId6"/>
    <p:sldId id="308" r:id="rId7"/>
    <p:sldId id="260" r:id="rId8"/>
    <p:sldId id="309" r:id="rId9"/>
    <p:sldId id="303" r:id="rId10"/>
    <p:sldId id="310" r:id="rId11"/>
    <p:sldId id="311" r:id="rId12"/>
    <p:sldId id="312" r:id="rId13"/>
    <p:sldId id="313" r:id="rId14"/>
    <p:sldId id="314" r:id="rId15"/>
    <p:sldId id="315" r:id="rId16"/>
    <p:sldId id="316" r:id="rId17"/>
    <p:sldId id="324" r:id="rId18"/>
    <p:sldId id="329" r:id="rId19"/>
    <p:sldId id="330" r:id="rId20"/>
    <p:sldId id="331" r:id="rId21"/>
    <p:sldId id="318" r:id="rId22"/>
    <p:sldId id="319" r:id="rId23"/>
    <p:sldId id="320" r:id="rId24"/>
    <p:sldId id="321" r:id="rId25"/>
    <p:sldId id="323" r:id="rId26"/>
    <p:sldId id="327" r:id="rId27"/>
    <p:sldId id="325" r:id="rId28"/>
    <p:sldId id="326" r:id="rId29"/>
    <p:sldId id="328" r:id="rId30"/>
    <p:sldId id="292" r:id="rId31"/>
    <p:sldId id="33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A65EEF-608F-304B-BFE3-573038E94536}" v="7" dt="2024-06-15T18:20:45.443"/>
    <p1510:client id="{BEF3636F-AAAF-3240-8BC2-A1B60A10F45C}" v="6272" dt="2024-06-15T18:15:54.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734"/>
    <p:restoredTop sz="96534"/>
  </p:normalViewPr>
  <p:slideViewPr>
    <p:cSldViewPr snapToGrid="0">
      <p:cViewPr varScale="1">
        <p:scale>
          <a:sx n="124" d="100"/>
          <a:sy n="124" d="100"/>
        </p:scale>
        <p:origin x="6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ua Cook" userId="32f940418afe24a9" providerId="LiveId" clId="{BEF3636F-AAAF-3240-8BC2-A1B60A10F45C}"/>
    <pc:docChg chg="undo custSel addSld delSld modSld sldOrd">
      <pc:chgData name="Joshua Cook" userId="32f940418afe24a9" providerId="LiveId" clId="{BEF3636F-AAAF-3240-8BC2-A1B60A10F45C}" dt="2024-06-15T18:16:50.192" v="9914" actId="20577"/>
      <pc:docMkLst>
        <pc:docMk/>
      </pc:docMkLst>
      <pc:sldChg chg="addSp modSp mod">
        <pc:chgData name="Joshua Cook" userId="32f940418afe24a9" providerId="LiveId" clId="{BEF3636F-AAAF-3240-8BC2-A1B60A10F45C}" dt="2024-06-15T18:00:17.443" v="9759" actId="1076"/>
        <pc:sldMkLst>
          <pc:docMk/>
          <pc:sldMk cId="3807295650" sldId="256"/>
        </pc:sldMkLst>
        <pc:spChg chg="mod">
          <ac:chgData name="Joshua Cook" userId="32f940418afe24a9" providerId="LiveId" clId="{BEF3636F-AAAF-3240-8BC2-A1B60A10F45C}" dt="2024-06-13T15:13:40.648" v="49"/>
          <ac:spMkLst>
            <pc:docMk/>
            <pc:sldMk cId="3807295650" sldId="256"/>
            <ac:spMk id="2" creationId="{676178EB-9E48-B1B5-4FC3-D91AA784BA21}"/>
          </ac:spMkLst>
        </pc:spChg>
        <pc:spChg chg="mod">
          <ac:chgData name="Joshua Cook" userId="32f940418afe24a9" providerId="LiveId" clId="{BEF3636F-AAAF-3240-8BC2-A1B60A10F45C}" dt="2024-06-13T15:57:26.940" v="3178" actId="1076"/>
          <ac:spMkLst>
            <pc:docMk/>
            <pc:sldMk cId="3807295650" sldId="256"/>
            <ac:spMk id="3" creationId="{5AF165A9-3207-4698-AD91-04211543FEA5}"/>
          </ac:spMkLst>
        </pc:spChg>
        <pc:picChg chg="add mod">
          <ac:chgData name="Joshua Cook" userId="32f940418afe24a9" providerId="LiveId" clId="{BEF3636F-AAAF-3240-8BC2-A1B60A10F45C}" dt="2024-06-15T18:00:17.443" v="9759" actId="1076"/>
          <ac:picMkLst>
            <pc:docMk/>
            <pc:sldMk cId="3807295650" sldId="256"/>
            <ac:picMk id="5" creationId="{AD6C6E67-D65B-5F7D-48DF-0D9586375D7D}"/>
          </ac:picMkLst>
        </pc:picChg>
        <pc:picChg chg="mod">
          <ac:chgData name="Joshua Cook" userId="32f940418afe24a9" providerId="LiveId" clId="{BEF3636F-AAAF-3240-8BC2-A1B60A10F45C}" dt="2024-06-15T18:00:12.706" v="9758" actId="1076"/>
          <ac:picMkLst>
            <pc:docMk/>
            <pc:sldMk cId="3807295650" sldId="256"/>
            <ac:picMk id="6" creationId="{3DEF0002-3E13-4E2D-39F2-39AC7170B394}"/>
          </ac:picMkLst>
        </pc:picChg>
      </pc:sldChg>
      <pc:sldChg chg="addSp modSp mod modAnim">
        <pc:chgData name="Joshua Cook" userId="32f940418afe24a9" providerId="LiveId" clId="{BEF3636F-AAAF-3240-8BC2-A1B60A10F45C}" dt="2024-06-13T16:42:01.867" v="7595" actId="20577"/>
        <pc:sldMkLst>
          <pc:docMk/>
          <pc:sldMk cId="1744273741" sldId="257"/>
        </pc:sldMkLst>
        <pc:spChg chg="mod">
          <ac:chgData name="Joshua Cook" userId="32f940418afe24a9" providerId="LiveId" clId="{BEF3636F-AAAF-3240-8BC2-A1B60A10F45C}" dt="2024-06-13T16:41:46.594" v="7593" actId="15"/>
          <ac:spMkLst>
            <pc:docMk/>
            <pc:sldMk cId="1744273741" sldId="257"/>
            <ac:spMk id="3" creationId="{687043B2-B1E8-1FAE-3A08-9B214EA198AA}"/>
          </ac:spMkLst>
        </pc:spChg>
        <pc:spChg chg="add mod">
          <ac:chgData name="Joshua Cook" userId="32f940418afe24a9" providerId="LiveId" clId="{BEF3636F-AAAF-3240-8BC2-A1B60A10F45C}" dt="2024-06-13T16:42:01.867" v="7595" actId="20577"/>
          <ac:spMkLst>
            <pc:docMk/>
            <pc:sldMk cId="1744273741" sldId="257"/>
            <ac:spMk id="7" creationId="{B7CD99E5-3CA6-950F-C3FE-ED40D1F7ADA8}"/>
          </ac:spMkLst>
        </pc:spChg>
      </pc:sldChg>
      <pc:sldChg chg="modSp mod modAnim">
        <pc:chgData name="Joshua Cook" userId="32f940418afe24a9" providerId="LiveId" clId="{BEF3636F-AAAF-3240-8BC2-A1B60A10F45C}" dt="2024-06-13T16:42:34.170" v="7601"/>
        <pc:sldMkLst>
          <pc:docMk/>
          <pc:sldMk cId="790507387" sldId="258"/>
        </pc:sldMkLst>
        <pc:spChg chg="mod">
          <ac:chgData name="Joshua Cook" userId="32f940418afe24a9" providerId="LiveId" clId="{BEF3636F-AAAF-3240-8BC2-A1B60A10F45C}" dt="2024-06-13T15:18:23.330" v="561" actId="403"/>
          <ac:spMkLst>
            <pc:docMk/>
            <pc:sldMk cId="790507387" sldId="258"/>
            <ac:spMk id="3" creationId="{561DE154-1019-077A-9493-3D37C9FBD8B8}"/>
          </ac:spMkLst>
        </pc:spChg>
      </pc:sldChg>
      <pc:sldChg chg="modSp mod modAnim">
        <pc:chgData name="Joshua Cook" userId="32f940418afe24a9" providerId="LiveId" clId="{BEF3636F-AAAF-3240-8BC2-A1B60A10F45C}" dt="2024-06-13T16:43:06.277" v="7605"/>
        <pc:sldMkLst>
          <pc:docMk/>
          <pc:sldMk cId="2892477720" sldId="259"/>
        </pc:sldMkLst>
        <pc:spChg chg="mod">
          <ac:chgData name="Joshua Cook" userId="32f940418afe24a9" providerId="LiveId" clId="{BEF3636F-AAAF-3240-8BC2-A1B60A10F45C}" dt="2024-06-13T15:20:47.619" v="672" actId="20577"/>
          <ac:spMkLst>
            <pc:docMk/>
            <pc:sldMk cId="2892477720" sldId="259"/>
            <ac:spMk id="2" creationId="{5F925DD6-081B-4802-11CD-2E6C7156A245}"/>
          </ac:spMkLst>
        </pc:spChg>
        <pc:spChg chg="mod">
          <ac:chgData name="Joshua Cook" userId="32f940418afe24a9" providerId="LiveId" clId="{BEF3636F-AAAF-3240-8BC2-A1B60A10F45C}" dt="2024-06-13T15:58:05.484" v="3190" actId="255"/>
          <ac:spMkLst>
            <pc:docMk/>
            <pc:sldMk cId="2892477720" sldId="259"/>
            <ac:spMk id="3" creationId="{096007CA-A0A9-F0FE-6B84-75EEB2D0BB3C}"/>
          </ac:spMkLst>
        </pc:spChg>
      </pc:sldChg>
      <pc:sldChg chg="modSp mod ord modAnim">
        <pc:chgData name="Joshua Cook" userId="32f940418afe24a9" providerId="LiveId" clId="{BEF3636F-AAAF-3240-8BC2-A1B60A10F45C}" dt="2024-06-13T16:44:00.872" v="7616"/>
        <pc:sldMkLst>
          <pc:docMk/>
          <pc:sldMk cId="585379564" sldId="260"/>
        </pc:sldMkLst>
        <pc:spChg chg="mod">
          <ac:chgData name="Joshua Cook" userId="32f940418afe24a9" providerId="LiveId" clId="{BEF3636F-AAAF-3240-8BC2-A1B60A10F45C}" dt="2024-06-13T15:34:07.662" v="2048" actId="20577"/>
          <ac:spMkLst>
            <pc:docMk/>
            <pc:sldMk cId="585379564" sldId="260"/>
            <ac:spMk id="2" creationId="{3D95F448-13DA-93D4-BD25-436B5042FBAD}"/>
          </ac:spMkLst>
        </pc:spChg>
        <pc:spChg chg="mod">
          <ac:chgData name="Joshua Cook" userId="32f940418afe24a9" providerId="LiveId" clId="{BEF3636F-AAAF-3240-8BC2-A1B60A10F45C}" dt="2024-06-13T15:58:22.951" v="3194" actId="403"/>
          <ac:spMkLst>
            <pc:docMk/>
            <pc:sldMk cId="585379564" sldId="260"/>
            <ac:spMk id="3" creationId="{9F2FC66A-B1D1-D9EE-CFF4-44E955896BDF}"/>
          </ac:spMkLst>
        </pc:spChg>
      </pc:sldChg>
      <pc:sldChg chg="del">
        <pc:chgData name="Joshua Cook" userId="32f940418afe24a9" providerId="LiveId" clId="{BEF3636F-AAAF-3240-8BC2-A1B60A10F45C}" dt="2024-06-13T16:18:45.361" v="5379" actId="2696"/>
        <pc:sldMkLst>
          <pc:docMk/>
          <pc:sldMk cId="211933358" sldId="263"/>
        </pc:sldMkLst>
      </pc:sldChg>
      <pc:sldChg chg="addSp modSp mod">
        <pc:chgData name="Joshua Cook" userId="32f940418afe24a9" providerId="LiveId" clId="{BEF3636F-AAAF-3240-8BC2-A1B60A10F45C}" dt="2024-06-15T18:16:16.098" v="9887" actId="1076"/>
        <pc:sldMkLst>
          <pc:docMk/>
          <pc:sldMk cId="2804219011" sldId="292"/>
        </pc:sldMkLst>
        <pc:spChg chg="mod">
          <ac:chgData name="Joshua Cook" userId="32f940418afe24a9" providerId="LiveId" clId="{BEF3636F-AAAF-3240-8BC2-A1B60A10F45C}" dt="2024-06-15T18:16:16.098" v="9887" actId="1076"/>
          <ac:spMkLst>
            <pc:docMk/>
            <pc:sldMk cId="2804219011" sldId="292"/>
            <ac:spMk id="2" creationId="{72C89D75-0848-054A-B824-EF3F3D94A56B}"/>
          </ac:spMkLst>
        </pc:spChg>
        <pc:spChg chg="add mod">
          <ac:chgData name="Joshua Cook" userId="32f940418afe24a9" providerId="LiveId" clId="{BEF3636F-AAAF-3240-8BC2-A1B60A10F45C}" dt="2024-06-15T18:16:15.530" v="9886" actId="1037"/>
          <ac:spMkLst>
            <pc:docMk/>
            <pc:sldMk cId="2804219011" sldId="292"/>
            <ac:spMk id="4" creationId="{576BC984-5664-B97B-E663-18547F52D4D1}"/>
          </ac:spMkLst>
        </pc:spChg>
        <pc:picChg chg="add mod">
          <ac:chgData name="Joshua Cook" userId="32f940418afe24a9" providerId="LiveId" clId="{BEF3636F-AAAF-3240-8BC2-A1B60A10F45C}" dt="2024-06-13T17:25:23.855" v="9712" actId="1076"/>
          <ac:picMkLst>
            <pc:docMk/>
            <pc:sldMk cId="2804219011" sldId="292"/>
            <ac:picMk id="3" creationId="{CABAE06B-855E-BA91-24CA-503189C56EF8}"/>
          </ac:picMkLst>
        </pc:picChg>
        <pc:picChg chg="mod">
          <ac:chgData name="Joshua Cook" userId="32f940418afe24a9" providerId="LiveId" clId="{BEF3636F-AAAF-3240-8BC2-A1B60A10F45C}" dt="2024-06-15T18:15:21.062" v="9863"/>
          <ac:picMkLst>
            <pc:docMk/>
            <pc:sldMk cId="2804219011" sldId="292"/>
            <ac:picMk id="5" creationId="{A7283F80-88CA-BCBF-4947-C6062A467D02}"/>
          </ac:picMkLst>
        </pc:picChg>
        <pc:picChg chg="mod">
          <ac:chgData name="Joshua Cook" userId="32f940418afe24a9" providerId="LiveId" clId="{BEF3636F-AAAF-3240-8BC2-A1B60A10F45C}" dt="2024-06-15T17:59:33.821" v="9754" actId="1035"/>
          <ac:picMkLst>
            <pc:docMk/>
            <pc:sldMk cId="2804219011" sldId="292"/>
            <ac:picMk id="6" creationId="{BCFCD1D1-0E1A-CCCF-F67E-8351FBB9F5BF}"/>
          </ac:picMkLst>
        </pc:picChg>
      </pc:sldChg>
      <pc:sldChg chg="del">
        <pc:chgData name="Joshua Cook" userId="32f940418afe24a9" providerId="LiveId" clId="{BEF3636F-AAAF-3240-8BC2-A1B60A10F45C}" dt="2024-06-13T16:18:37.521" v="5374" actId="2696"/>
        <pc:sldMkLst>
          <pc:docMk/>
          <pc:sldMk cId="4171568773" sldId="300"/>
        </pc:sldMkLst>
      </pc:sldChg>
      <pc:sldChg chg="del">
        <pc:chgData name="Joshua Cook" userId="32f940418afe24a9" providerId="LiveId" clId="{BEF3636F-AAAF-3240-8BC2-A1B60A10F45C}" dt="2024-06-13T16:18:40.042" v="5375" actId="2696"/>
        <pc:sldMkLst>
          <pc:docMk/>
          <pc:sldMk cId="3150520376" sldId="301"/>
        </pc:sldMkLst>
      </pc:sldChg>
      <pc:sldChg chg="del">
        <pc:chgData name="Joshua Cook" userId="32f940418afe24a9" providerId="LiveId" clId="{BEF3636F-AAAF-3240-8BC2-A1B60A10F45C}" dt="2024-06-13T16:18:42.255" v="5376" actId="2696"/>
        <pc:sldMkLst>
          <pc:docMk/>
          <pc:sldMk cId="76363758" sldId="302"/>
        </pc:sldMkLst>
      </pc:sldChg>
      <pc:sldChg chg="addSp delSp modSp mod ord delAnim modAnim">
        <pc:chgData name="Joshua Cook" userId="32f940418afe24a9" providerId="LiveId" clId="{BEF3636F-AAAF-3240-8BC2-A1B60A10F45C}" dt="2024-06-13T17:22:48.218" v="9677"/>
        <pc:sldMkLst>
          <pc:docMk/>
          <pc:sldMk cId="3650627030" sldId="303"/>
        </pc:sldMkLst>
        <pc:spChg chg="mod">
          <ac:chgData name="Joshua Cook" userId="32f940418afe24a9" providerId="LiveId" clId="{BEF3636F-AAAF-3240-8BC2-A1B60A10F45C}" dt="2024-06-13T15:52:01.524" v="3112" actId="20577"/>
          <ac:spMkLst>
            <pc:docMk/>
            <pc:sldMk cId="3650627030" sldId="303"/>
            <ac:spMk id="2" creationId="{5F925DD6-081B-4802-11CD-2E6C7156A245}"/>
          </ac:spMkLst>
        </pc:spChg>
        <pc:spChg chg="mod">
          <ac:chgData name="Joshua Cook" userId="32f940418afe24a9" providerId="LiveId" clId="{BEF3636F-AAAF-3240-8BC2-A1B60A10F45C}" dt="2024-06-13T16:02:38.618" v="3718" actId="5793"/>
          <ac:spMkLst>
            <pc:docMk/>
            <pc:sldMk cId="3650627030" sldId="303"/>
            <ac:spMk id="3" creationId="{096007CA-A0A9-F0FE-6B84-75EEB2D0BB3C}"/>
          </ac:spMkLst>
        </pc:spChg>
        <pc:spChg chg="add mod">
          <ac:chgData name="Joshua Cook" userId="32f940418afe24a9" providerId="LiveId" clId="{BEF3636F-AAAF-3240-8BC2-A1B60A10F45C}" dt="2024-06-13T16:12:13.029" v="4631" actId="115"/>
          <ac:spMkLst>
            <pc:docMk/>
            <pc:sldMk cId="3650627030" sldId="303"/>
            <ac:spMk id="4" creationId="{4BFA97E7-CF86-1F5D-E9ED-3CA856077332}"/>
          </ac:spMkLst>
        </pc:spChg>
        <pc:spChg chg="add mod">
          <ac:chgData name="Joshua Cook" userId="32f940418afe24a9" providerId="LiveId" clId="{BEF3636F-AAAF-3240-8BC2-A1B60A10F45C}" dt="2024-06-13T16:03:54.584" v="3939" actId="1076"/>
          <ac:spMkLst>
            <pc:docMk/>
            <pc:sldMk cId="3650627030" sldId="303"/>
            <ac:spMk id="7" creationId="{C5A14500-E95C-4E68-D220-5D5B9584E7A7}"/>
          </ac:spMkLst>
        </pc:spChg>
        <pc:spChg chg="add del mod">
          <ac:chgData name="Joshua Cook" userId="32f940418afe24a9" providerId="LiveId" clId="{BEF3636F-AAAF-3240-8BC2-A1B60A10F45C}" dt="2024-06-13T16:03:58.231" v="3941" actId="478"/>
          <ac:spMkLst>
            <pc:docMk/>
            <pc:sldMk cId="3650627030" sldId="303"/>
            <ac:spMk id="8" creationId="{7133E392-4978-1A14-6A39-27616393C800}"/>
          </ac:spMkLst>
        </pc:spChg>
        <pc:spChg chg="add del mod">
          <ac:chgData name="Joshua Cook" userId="32f940418afe24a9" providerId="LiveId" clId="{BEF3636F-AAAF-3240-8BC2-A1B60A10F45C}" dt="2024-06-13T16:03:56.766" v="3940" actId="478"/>
          <ac:spMkLst>
            <pc:docMk/>
            <pc:sldMk cId="3650627030" sldId="303"/>
            <ac:spMk id="9" creationId="{143E4096-2EAF-35E8-8B25-1C74ADBF66D5}"/>
          </ac:spMkLst>
        </pc:spChg>
        <pc:picChg chg="del mod">
          <ac:chgData name="Joshua Cook" userId="32f940418afe24a9" providerId="LiveId" clId="{BEF3636F-AAAF-3240-8BC2-A1B60A10F45C}" dt="2024-06-13T15:52:02.876" v="3113" actId="478"/>
          <ac:picMkLst>
            <pc:docMk/>
            <pc:sldMk cId="3650627030" sldId="303"/>
            <ac:picMk id="5" creationId="{40D00B2D-24DD-1DB1-6767-27F9F5B9D62C}"/>
          </ac:picMkLst>
        </pc:picChg>
        <pc:inkChg chg="del">
          <ac:chgData name="Joshua Cook" userId="32f940418afe24a9" providerId="LiveId" clId="{BEF3636F-AAAF-3240-8BC2-A1B60A10F45C}" dt="2024-06-13T15:52:04.409" v="3114" actId="478"/>
          <ac:inkMkLst>
            <pc:docMk/>
            <pc:sldMk cId="3650627030" sldId="303"/>
            <ac:inkMk id="6" creationId="{C5F248A1-51C3-8EDD-682B-4FBBC71C74F6}"/>
          </ac:inkMkLst>
        </pc:inkChg>
      </pc:sldChg>
      <pc:sldChg chg="del">
        <pc:chgData name="Joshua Cook" userId="32f940418afe24a9" providerId="LiveId" clId="{BEF3636F-AAAF-3240-8BC2-A1B60A10F45C}" dt="2024-06-13T16:18:44.242" v="5377" actId="2696"/>
        <pc:sldMkLst>
          <pc:docMk/>
          <pc:sldMk cId="1173453947" sldId="305"/>
        </pc:sldMkLst>
      </pc:sldChg>
      <pc:sldChg chg="del">
        <pc:chgData name="Joshua Cook" userId="32f940418afe24a9" providerId="LiveId" clId="{BEF3636F-AAAF-3240-8BC2-A1B60A10F45C}" dt="2024-06-13T16:18:44.671" v="5378" actId="2696"/>
        <pc:sldMkLst>
          <pc:docMk/>
          <pc:sldMk cId="3357762666" sldId="306"/>
        </pc:sldMkLst>
      </pc:sldChg>
      <pc:sldChg chg="modSp add mod modAnim">
        <pc:chgData name="Joshua Cook" userId="32f940418afe24a9" providerId="LiveId" clId="{BEF3636F-AAAF-3240-8BC2-A1B60A10F45C}" dt="2024-06-13T16:43:26.853" v="7610"/>
        <pc:sldMkLst>
          <pc:docMk/>
          <pc:sldMk cId="2815364911" sldId="307"/>
        </pc:sldMkLst>
        <pc:spChg chg="mod">
          <ac:chgData name="Joshua Cook" userId="32f940418afe24a9" providerId="LiveId" clId="{BEF3636F-AAAF-3240-8BC2-A1B60A10F45C}" dt="2024-06-13T15:25:48.381" v="1284" actId="20577"/>
          <ac:spMkLst>
            <pc:docMk/>
            <pc:sldMk cId="2815364911" sldId="307"/>
            <ac:spMk id="2" creationId="{5F925DD6-081B-4802-11CD-2E6C7156A245}"/>
          </ac:spMkLst>
        </pc:spChg>
        <pc:spChg chg="mod">
          <ac:chgData name="Joshua Cook" userId="32f940418afe24a9" providerId="LiveId" clId="{BEF3636F-AAAF-3240-8BC2-A1B60A10F45C}" dt="2024-06-13T16:36:49.122" v="7408" actId="20577"/>
          <ac:spMkLst>
            <pc:docMk/>
            <pc:sldMk cId="2815364911" sldId="307"/>
            <ac:spMk id="3" creationId="{096007CA-A0A9-F0FE-6B84-75EEB2D0BB3C}"/>
          </ac:spMkLst>
        </pc:spChg>
      </pc:sldChg>
      <pc:sldChg chg="addSp modSp add mod modAnim">
        <pc:chgData name="Joshua Cook" userId="32f940418afe24a9" providerId="LiveId" clId="{BEF3636F-AAAF-3240-8BC2-A1B60A10F45C}" dt="2024-06-13T16:43:46.834" v="7614"/>
        <pc:sldMkLst>
          <pc:docMk/>
          <pc:sldMk cId="900003817" sldId="308"/>
        </pc:sldMkLst>
        <pc:spChg chg="mod">
          <ac:chgData name="Joshua Cook" userId="32f940418afe24a9" providerId="LiveId" clId="{BEF3636F-AAAF-3240-8BC2-A1B60A10F45C}" dt="2024-06-13T15:38:57.169" v="2373" actId="20577"/>
          <ac:spMkLst>
            <pc:docMk/>
            <pc:sldMk cId="900003817" sldId="308"/>
            <ac:spMk id="2" creationId="{5F925DD6-081B-4802-11CD-2E6C7156A245}"/>
          </ac:spMkLst>
        </pc:spChg>
        <pc:spChg chg="mod">
          <ac:chgData name="Joshua Cook" userId="32f940418afe24a9" providerId="LiveId" clId="{BEF3636F-AAAF-3240-8BC2-A1B60A10F45C}" dt="2024-06-13T15:53:12.773" v="3140" actId="20577"/>
          <ac:spMkLst>
            <pc:docMk/>
            <pc:sldMk cId="900003817" sldId="308"/>
            <ac:spMk id="3" creationId="{096007CA-A0A9-F0FE-6B84-75EEB2D0BB3C}"/>
          </ac:spMkLst>
        </pc:spChg>
        <pc:graphicFrameChg chg="add mod modGraphic">
          <ac:chgData name="Joshua Cook" userId="32f940418afe24a9" providerId="LiveId" clId="{BEF3636F-AAAF-3240-8BC2-A1B60A10F45C}" dt="2024-06-13T16:40:58.198" v="7588" actId="12269"/>
          <ac:graphicFrameMkLst>
            <pc:docMk/>
            <pc:sldMk cId="900003817" sldId="308"/>
            <ac:graphicFrameMk id="4" creationId="{868DD616-3115-5C61-4282-76BF10637FB6}"/>
          </ac:graphicFrameMkLst>
        </pc:graphicFrameChg>
      </pc:sldChg>
      <pc:sldChg chg="addSp delSp modSp add mod ord modAnim">
        <pc:chgData name="Joshua Cook" userId="32f940418afe24a9" providerId="LiveId" clId="{BEF3636F-AAAF-3240-8BC2-A1B60A10F45C}" dt="2024-06-15T18:14:08.146" v="9843" actId="1076"/>
        <pc:sldMkLst>
          <pc:docMk/>
          <pc:sldMk cId="2146092360" sldId="309"/>
        </pc:sldMkLst>
        <pc:spChg chg="mod">
          <ac:chgData name="Joshua Cook" userId="32f940418afe24a9" providerId="LiveId" clId="{BEF3636F-AAAF-3240-8BC2-A1B60A10F45C}" dt="2024-06-13T15:45:23.520" v="2715" actId="20577"/>
          <ac:spMkLst>
            <pc:docMk/>
            <pc:sldMk cId="2146092360" sldId="309"/>
            <ac:spMk id="2" creationId="{5F925DD6-081B-4802-11CD-2E6C7156A245}"/>
          </ac:spMkLst>
        </pc:spChg>
        <pc:spChg chg="mod">
          <ac:chgData name="Joshua Cook" userId="32f940418afe24a9" providerId="LiveId" clId="{BEF3636F-AAAF-3240-8BC2-A1B60A10F45C}" dt="2024-06-13T16:05:53.189" v="4008" actId="403"/>
          <ac:spMkLst>
            <pc:docMk/>
            <pc:sldMk cId="2146092360" sldId="309"/>
            <ac:spMk id="3" creationId="{096007CA-A0A9-F0FE-6B84-75EEB2D0BB3C}"/>
          </ac:spMkLst>
        </pc:spChg>
        <pc:spChg chg="add mod">
          <ac:chgData name="Joshua Cook" userId="32f940418afe24a9" providerId="LiveId" clId="{BEF3636F-AAAF-3240-8BC2-A1B60A10F45C}" dt="2024-06-15T18:14:08.146" v="9843" actId="1076"/>
          <ac:spMkLst>
            <pc:docMk/>
            <pc:sldMk cId="2146092360" sldId="309"/>
            <ac:spMk id="5" creationId="{84DC96A5-6E18-A8FB-6B4E-B65A8C1EEF04}"/>
          </ac:spMkLst>
        </pc:spChg>
        <pc:picChg chg="add mod">
          <ac:chgData name="Joshua Cook" userId="32f940418afe24a9" providerId="LiveId" clId="{BEF3636F-AAAF-3240-8BC2-A1B60A10F45C}" dt="2024-06-15T18:14:04.516" v="9842" actId="1035"/>
          <ac:picMkLst>
            <pc:docMk/>
            <pc:sldMk cId="2146092360" sldId="309"/>
            <ac:picMk id="4" creationId="{009C893D-6FA2-3803-800A-93DF3106C74F}"/>
          </ac:picMkLst>
        </pc:picChg>
        <pc:picChg chg="del">
          <ac:chgData name="Joshua Cook" userId="32f940418afe24a9" providerId="LiveId" clId="{BEF3636F-AAAF-3240-8BC2-A1B60A10F45C}" dt="2024-06-13T15:50:46.883" v="3072" actId="478"/>
          <ac:picMkLst>
            <pc:docMk/>
            <pc:sldMk cId="2146092360" sldId="309"/>
            <ac:picMk id="5" creationId="{40D00B2D-24DD-1DB1-6767-27F9F5B9D62C}"/>
          </ac:picMkLst>
        </pc:picChg>
        <pc:inkChg chg="del">
          <ac:chgData name="Joshua Cook" userId="32f940418afe24a9" providerId="LiveId" clId="{BEF3636F-AAAF-3240-8BC2-A1B60A10F45C}" dt="2024-06-13T17:21:20.959" v="9667" actId="478"/>
          <ac:inkMkLst>
            <pc:docMk/>
            <pc:sldMk cId="2146092360" sldId="309"/>
            <ac:inkMk id="6" creationId="{C5F248A1-51C3-8EDD-682B-4FBBC71C74F6}"/>
          </ac:inkMkLst>
        </pc:inkChg>
      </pc:sldChg>
      <pc:sldChg chg="modSp add mod modAnim">
        <pc:chgData name="Joshua Cook" userId="32f940418afe24a9" providerId="LiveId" clId="{BEF3636F-AAAF-3240-8BC2-A1B60A10F45C}" dt="2024-06-13T17:23:02.963" v="9681"/>
        <pc:sldMkLst>
          <pc:docMk/>
          <pc:sldMk cId="4246257129" sldId="310"/>
        </pc:sldMkLst>
        <pc:spChg chg="mod">
          <ac:chgData name="Joshua Cook" userId="32f940418afe24a9" providerId="LiveId" clId="{BEF3636F-AAAF-3240-8BC2-A1B60A10F45C}" dt="2024-06-13T16:12:08.764" v="4630" actId="115"/>
          <ac:spMkLst>
            <pc:docMk/>
            <pc:sldMk cId="4246257129" sldId="310"/>
            <ac:spMk id="3" creationId="{096007CA-A0A9-F0FE-6B84-75EEB2D0BB3C}"/>
          </ac:spMkLst>
        </pc:spChg>
        <pc:spChg chg="mod">
          <ac:chgData name="Joshua Cook" userId="32f940418afe24a9" providerId="LiveId" clId="{BEF3636F-AAAF-3240-8BC2-A1B60A10F45C}" dt="2024-06-13T16:10:36.562" v="4557" actId="20577"/>
          <ac:spMkLst>
            <pc:docMk/>
            <pc:sldMk cId="4246257129" sldId="310"/>
            <ac:spMk id="4" creationId="{4BFA97E7-CF86-1F5D-E9ED-3CA856077332}"/>
          </ac:spMkLst>
        </pc:spChg>
        <pc:spChg chg="mod">
          <ac:chgData name="Joshua Cook" userId="32f940418afe24a9" providerId="LiveId" clId="{BEF3636F-AAAF-3240-8BC2-A1B60A10F45C}" dt="2024-06-13T16:08:15.687" v="4316" actId="20577"/>
          <ac:spMkLst>
            <pc:docMk/>
            <pc:sldMk cId="4246257129" sldId="310"/>
            <ac:spMk id="7" creationId="{C5A14500-E95C-4E68-D220-5D5B9584E7A7}"/>
          </ac:spMkLst>
        </pc:spChg>
      </pc:sldChg>
      <pc:sldChg chg="delSp modSp add mod modAnim">
        <pc:chgData name="Joshua Cook" userId="32f940418afe24a9" providerId="LiveId" clId="{BEF3636F-AAAF-3240-8BC2-A1B60A10F45C}" dt="2024-06-13T17:23:11.965" v="9684"/>
        <pc:sldMkLst>
          <pc:docMk/>
          <pc:sldMk cId="1696235083" sldId="311"/>
        </pc:sldMkLst>
        <pc:spChg chg="mod">
          <ac:chgData name="Joshua Cook" userId="32f940418afe24a9" providerId="LiveId" clId="{BEF3636F-AAAF-3240-8BC2-A1B60A10F45C}" dt="2024-06-13T16:15:30.895" v="4972" actId="207"/>
          <ac:spMkLst>
            <pc:docMk/>
            <pc:sldMk cId="1696235083" sldId="311"/>
            <ac:spMk id="3" creationId="{096007CA-A0A9-F0FE-6B84-75EEB2D0BB3C}"/>
          </ac:spMkLst>
        </pc:spChg>
        <pc:spChg chg="mod">
          <ac:chgData name="Joshua Cook" userId="32f940418afe24a9" providerId="LiveId" clId="{BEF3636F-AAAF-3240-8BC2-A1B60A10F45C}" dt="2024-06-13T16:16:25.511" v="5130" actId="20577"/>
          <ac:spMkLst>
            <pc:docMk/>
            <pc:sldMk cId="1696235083" sldId="311"/>
            <ac:spMk id="4" creationId="{4BFA97E7-CF86-1F5D-E9ED-3CA856077332}"/>
          </ac:spMkLst>
        </pc:spChg>
        <pc:spChg chg="del">
          <ac:chgData name="Joshua Cook" userId="32f940418afe24a9" providerId="LiveId" clId="{BEF3636F-AAAF-3240-8BC2-A1B60A10F45C}" dt="2024-06-13T16:16:28.669" v="5131" actId="478"/>
          <ac:spMkLst>
            <pc:docMk/>
            <pc:sldMk cId="1696235083" sldId="311"/>
            <ac:spMk id="7" creationId="{C5A14500-E95C-4E68-D220-5D5B9584E7A7}"/>
          </ac:spMkLst>
        </pc:spChg>
      </pc:sldChg>
      <pc:sldChg chg="delSp modSp add mod delAnim modAnim">
        <pc:chgData name="Joshua Cook" userId="32f940418afe24a9" providerId="LiveId" clId="{BEF3636F-AAAF-3240-8BC2-A1B60A10F45C}" dt="2024-06-13T17:14:08.070" v="9197" actId="108"/>
        <pc:sldMkLst>
          <pc:docMk/>
          <pc:sldMk cId="2950531143" sldId="312"/>
        </pc:sldMkLst>
        <pc:spChg chg="mod">
          <ac:chgData name="Joshua Cook" userId="32f940418afe24a9" providerId="LiveId" clId="{BEF3636F-AAAF-3240-8BC2-A1B60A10F45C}" dt="2024-06-13T17:14:08.070" v="9197" actId="108"/>
          <ac:spMkLst>
            <pc:docMk/>
            <pc:sldMk cId="2950531143" sldId="312"/>
            <ac:spMk id="3" creationId="{096007CA-A0A9-F0FE-6B84-75EEB2D0BB3C}"/>
          </ac:spMkLst>
        </pc:spChg>
        <pc:spChg chg="del mod">
          <ac:chgData name="Joshua Cook" userId="32f940418afe24a9" providerId="LiveId" clId="{BEF3636F-AAAF-3240-8BC2-A1B60A10F45C}" dt="2024-06-13T16:11:53.376" v="4628" actId="478"/>
          <ac:spMkLst>
            <pc:docMk/>
            <pc:sldMk cId="2950531143" sldId="312"/>
            <ac:spMk id="4" creationId="{4BFA97E7-CF86-1F5D-E9ED-3CA856077332}"/>
          </ac:spMkLst>
        </pc:spChg>
        <pc:spChg chg="del">
          <ac:chgData name="Joshua Cook" userId="32f940418afe24a9" providerId="LiveId" clId="{BEF3636F-AAAF-3240-8BC2-A1B60A10F45C}" dt="2024-06-13T16:17:41.294" v="5345" actId="478"/>
          <ac:spMkLst>
            <pc:docMk/>
            <pc:sldMk cId="2950531143" sldId="312"/>
            <ac:spMk id="7" creationId="{C5A14500-E95C-4E68-D220-5D5B9584E7A7}"/>
          </ac:spMkLst>
        </pc:spChg>
      </pc:sldChg>
      <pc:sldChg chg="addSp delSp modSp add mod ord delAnim modAnim">
        <pc:chgData name="Joshua Cook" userId="32f940418afe24a9" providerId="LiveId" clId="{BEF3636F-AAAF-3240-8BC2-A1B60A10F45C}" dt="2024-06-13T17:23:24.153" v="9687"/>
        <pc:sldMkLst>
          <pc:docMk/>
          <pc:sldMk cId="346703162" sldId="313"/>
        </pc:sldMkLst>
        <pc:spChg chg="mod">
          <ac:chgData name="Joshua Cook" userId="32f940418afe24a9" providerId="LiveId" clId="{BEF3636F-AAAF-3240-8BC2-A1B60A10F45C}" dt="2024-06-13T16:18:28.428" v="5373" actId="20577"/>
          <ac:spMkLst>
            <pc:docMk/>
            <pc:sldMk cId="346703162" sldId="313"/>
            <ac:spMk id="2" creationId="{5F925DD6-081B-4802-11CD-2E6C7156A245}"/>
          </ac:spMkLst>
        </pc:spChg>
        <pc:spChg chg="mod">
          <ac:chgData name="Joshua Cook" userId="32f940418afe24a9" providerId="LiveId" clId="{BEF3636F-AAAF-3240-8BC2-A1B60A10F45C}" dt="2024-06-13T16:24:54.731" v="5925" actId="404"/>
          <ac:spMkLst>
            <pc:docMk/>
            <pc:sldMk cId="346703162" sldId="313"/>
            <ac:spMk id="3" creationId="{096007CA-A0A9-F0FE-6B84-75EEB2D0BB3C}"/>
          </ac:spMkLst>
        </pc:spChg>
        <pc:spChg chg="del">
          <ac:chgData name="Joshua Cook" userId="32f940418afe24a9" providerId="LiveId" clId="{BEF3636F-AAAF-3240-8BC2-A1B60A10F45C}" dt="2024-06-13T16:24:44.796" v="5920" actId="478"/>
          <ac:spMkLst>
            <pc:docMk/>
            <pc:sldMk cId="346703162" sldId="313"/>
            <ac:spMk id="4" creationId="{4BFA97E7-CF86-1F5D-E9ED-3CA856077332}"/>
          </ac:spMkLst>
        </pc:spChg>
        <pc:spChg chg="add del mod">
          <ac:chgData name="Joshua Cook" userId="32f940418afe24a9" providerId="LiveId" clId="{BEF3636F-AAAF-3240-8BC2-A1B60A10F45C}" dt="2024-06-13T16:24:59.818" v="5927" actId="207"/>
          <ac:spMkLst>
            <pc:docMk/>
            <pc:sldMk cId="346703162" sldId="313"/>
            <ac:spMk id="7" creationId="{C5A14500-E95C-4E68-D220-5D5B9584E7A7}"/>
          </ac:spMkLst>
        </pc:spChg>
      </pc:sldChg>
      <pc:sldChg chg="modSp add del mod">
        <pc:chgData name="Joshua Cook" userId="32f940418afe24a9" providerId="LiveId" clId="{BEF3636F-AAAF-3240-8BC2-A1B60A10F45C}" dt="2024-06-13T16:18:15.242" v="5359" actId="2696"/>
        <pc:sldMkLst>
          <pc:docMk/>
          <pc:sldMk cId="2419698433" sldId="313"/>
        </pc:sldMkLst>
        <pc:spChg chg="mod">
          <ac:chgData name="Joshua Cook" userId="32f940418afe24a9" providerId="LiveId" clId="{BEF3636F-AAAF-3240-8BC2-A1B60A10F45C}" dt="2024-06-13T16:17:56.224" v="5358" actId="20577"/>
          <ac:spMkLst>
            <pc:docMk/>
            <pc:sldMk cId="2419698433" sldId="313"/>
            <ac:spMk id="2" creationId="{5F925DD6-081B-4802-11CD-2E6C7156A245}"/>
          </ac:spMkLst>
        </pc:spChg>
      </pc:sldChg>
      <pc:sldChg chg="addSp modSp add mod modAnim">
        <pc:chgData name="Joshua Cook" userId="32f940418afe24a9" providerId="LiveId" clId="{BEF3636F-AAAF-3240-8BC2-A1B60A10F45C}" dt="2024-06-15T18:01:33.217" v="9766" actId="20577"/>
        <pc:sldMkLst>
          <pc:docMk/>
          <pc:sldMk cId="1413522654" sldId="314"/>
        </pc:sldMkLst>
        <pc:spChg chg="mod">
          <ac:chgData name="Joshua Cook" userId="32f940418afe24a9" providerId="LiveId" clId="{BEF3636F-AAAF-3240-8BC2-A1B60A10F45C}" dt="2024-06-13T16:25:38.237" v="5944"/>
          <ac:spMkLst>
            <pc:docMk/>
            <pc:sldMk cId="1413522654" sldId="314"/>
            <ac:spMk id="2" creationId="{5F925DD6-081B-4802-11CD-2E6C7156A245}"/>
          </ac:spMkLst>
        </pc:spChg>
        <pc:spChg chg="mod">
          <ac:chgData name="Joshua Cook" userId="32f940418afe24a9" providerId="LiveId" clId="{BEF3636F-AAAF-3240-8BC2-A1B60A10F45C}" dt="2024-06-13T16:30:07.384" v="6753" actId="207"/>
          <ac:spMkLst>
            <pc:docMk/>
            <pc:sldMk cId="1413522654" sldId="314"/>
            <ac:spMk id="3" creationId="{096007CA-A0A9-F0FE-6B84-75EEB2D0BB3C}"/>
          </ac:spMkLst>
        </pc:spChg>
        <pc:spChg chg="mod">
          <ac:chgData name="Joshua Cook" userId="32f940418afe24a9" providerId="LiveId" clId="{BEF3636F-AAAF-3240-8BC2-A1B60A10F45C}" dt="2024-06-15T18:01:33.217" v="9766" actId="20577"/>
          <ac:spMkLst>
            <pc:docMk/>
            <pc:sldMk cId="1413522654" sldId="314"/>
            <ac:spMk id="4" creationId="{4BFA97E7-CF86-1F5D-E9ED-3CA856077332}"/>
          </ac:spMkLst>
        </pc:spChg>
        <pc:spChg chg="add mod">
          <ac:chgData name="Joshua Cook" userId="32f940418afe24a9" providerId="LiveId" clId="{BEF3636F-AAAF-3240-8BC2-A1B60A10F45C}" dt="2024-06-13T16:28:46.935" v="6520" actId="20577"/>
          <ac:spMkLst>
            <pc:docMk/>
            <pc:sldMk cId="1413522654" sldId="314"/>
            <ac:spMk id="5" creationId="{77B6D45A-1769-34D8-CD9F-571187B0BE76}"/>
          </ac:spMkLst>
        </pc:spChg>
      </pc:sldChg>
      <pc:sldChg chg="modSp add del mod ord">
        <pc:chgData name="Joshua Cook" userId="32f940418afe24a9" providerId="LiveId" clId="{BEF3636F-AAAF-3240-8BC2-A1B60A10F45C}" dt="2024-06-13T16:25:26.419" v="5942" actId="2696"/>
        <pc:sldMkLst>
          <pc:docMk/>
          <pc:sldMk cId="3399594797" sldId="314"/>
        </pc:sldMkLst>
        <pc:spChg chg="mod">
          <ac:chgData name="Joshua Cook" userId="32f940418afe24a9" providerId="LiveId" clId="{BEF3636F-AAAF-3240-8BC2-A1B60A10F45C}" dt="2024-06-13T16:25:14.786" v="5941" actId="20577"/>
          <ac:spMkLst>
            <pc:docMk/>
            <pc:sldMk cId="3399594797" sldId="314"/>
            <ac:spMk id="2" creationId="{5F925DD6-081B-4802-11CD-2E6C7156A245}"/>
          </ac:spMkLst>
        </pc:spChg>
      </pc:sldChg>
      <pc:sldChg chg="modSp add mod ord modAnim">
        <pc:chgData name="Joshua Cook" userId="32f940418afe24a9" providerId="LiveId" clId="{BEF3636F-AAAF-3240-8BC2-A1B60A10F45C}" dt="2024-06-15T17:56:29.356" v="9727" actId="20577"/>
        <pc:sldMkLst>
          <pc:docMk/>
          <pc:sldMk cId="1394122914" sldId="315"/>
        </pc:sldMkLst>
        <pc:spChg chg="mod">
          <ac:chgData name="Joshua Cook" userId="32f940418afe24a9" providerId="LiveId" clId="{BEF3636F-AAAF-3240-8BC2-A1B60A10F45C}" dt="2024-06-13T16:25:39.769" v="5945"/>
          <ac:spMkLst>
            <pc:docMk/>
            <pc:sldMk cId="1394122914" sldId="315"/>
            <ac:spMk id="2" creationId="{5F925DD6-081B-4802-11CD-2E6C7156A245}"/>
          </ac:spMkLst>
        </pc:spChg>
        <pc:spChg chg="mod">
          <ac:chgData name="Joshua Cook" userId="32f940418afe24a9" providerId="LiveId" clId="{BEF3636F-AAAF-3240-8BC2-A1B60A10F45C}" dt="2024-06-15T17:56:29.356" v="9727" actId="20577"/>
          <ac:spMkLst>
            <pc:docMk/>
            <pc:sldMk cId="1394122914" sldId="315"/>
            <ac:spMk id="3" creationId="{096007CA-A0A9-F0FE-6B84-75EEB2D0BB3C}"/>
          </ac:spMkLst>
        </pc:spChg>
      </pc:sldChg>
      <pc:sldChg chg="addSp delSp modSp add mod delAnim modAnim">
        <pc:chgData name="Joshua Cook" userId="32f940418afe24a9" providerId="LiveId" clId="{BEF3636F-AAAF-3240-8BC2-A1B60A10F45C}" dt="2024-06-13T16:45:50.957" v="7641"/>
        <pc:sldMkLst>
          <pc:docMk/>
          <pc:sldMk cId="818414462" sldId="316"/>
        </pc:sldMkLst>
        <pc:spChg chg="mod">
          <ac:chgData name="Joshua Cook" userId="32f940418afe24a9" providerId="LiveId" clId="{BEF3636F-AAAF-3240-8BC2-A1B60A10F45C}" dt="2024-06-13T16:31:47.445" v="7035" actId="5793"/>
          <ac:spMkLst>
            <pc:docMk/>
            <pc:sldMk cId="818414462" sldId="316"/>
            <ac:spMk id="2" creationId="{5F925DD6-081B-4802-11CD-2E6C7156A245}"/>
          </ac:spMkLst>
        </pc:spChg>
        <pc:spChg chg="del mod">
          <ac:chgData name="Joshua Cook" userId="32f940418afe24a9" providerId="LiveId" clId="{BEF3636F-AAAF-3240-8BC2-A1B60A10F45C}" dt="2024-06-13T16:32:48.813" v="7041" actId="478"/>
          <ac:spMkLst>
            <pc:docMk/>
            <pc:sldMk cId="818414462" sldId="316"/>
            <ac:spMk id="3" creationId="{096007CA-A0A9-F0FE-6B84-75EEB2D0BB3C}"/>
          </ac:spMkLst>
        </pc:spChg>
        <pc:spChg chg="del">
          <ac:chgData name="Joshua Cook" userId="32f940418afe24a9" providerId="LiveId" clId="{BEF3636F-AAAF-3240-8BC2-A1B60A10F45C}" dt="2024-06-13T16:32:45.674" v="7038" actId="478"/>
          <ac:spMkLst>
            <pc:docMk/>
            <pc:sldMk cId="818414462" sldId="316"/>
            <ac:spMk id="4" creationId="{4BFA97E7-CF86-1F5D-E9ED-3CA856077332}"/>
          </ac:spMkLst>
        </pc:spChg>
        <pc:spChg chg="del">
          <ac:chgData name="Joshua Cook" userId="32f940418afe24a9" providerId="LiveId" clId="{BEF3636F-AAAF-3240-8BC2-A1B60A10F45C}" dt="2024-06-13T16:32:43.479" v="7037" actId="478"/>
          <ac:spMkLst>
            <pc:docMk/>
            <pc:sldMk cId="818414462" sldId="316"/>
            <ac:spMk id="5" creationId="{77B6D45A-1769-34D8-CD9F-571187B0BE76}"/>
          </ac:spMkLst>
        </pc:spChg>
        <pc:spChg chg="add del mod">
          <ac:chgData name="Joshua Cook" userId="32f940418afe24a9" providerId="LiveId" clId="{BEF3636F-AAAF-3240-8BC2-A1B60A10F45C}" dt="2024-06-13T16:40:08.907" v="7574" actId="12084"/>
          <ac:spMkLst>
            <pc:docMk/>
            <pc:sldMk cId="818414462" sldId="316"/>
            <ac:spMk id="7" creationId="{DD5CDA9A-CF7C-AF60-5C82-3F7200A59C41}"/>
          </ac:spMkLst>
        </pc:spChg>
        <pc:graphicFrameChg chg="add mod modGraphic">
          <ac:chgData name="Joshua Cook" userId="32f940418afe24a9" providerId="LiveId" clId="{BEF3636F-AAAF-3240-8BC2-A1B60A10F45C}" dt="2024-06-13T16:41:18.090" v="7592" actId="404"/>
          <ac:graphicFrameMkLst>
            <pc:docMk/>
            <pc:sldMk cId="818414462" sldId="316"/>
            <ac:graphicFrameMk id="8" creationId="{158B57DE-10BA-650F-DDCD-E5775B9FF5C0}"/>
          </ac:graphicFrameMkLst>
        </pc:graphicFrameChg>
      </pc:sldChg>
      <pc:sldChg chg="modSp add del mod">
        <pc:chgData name="Joshua Cook" userId="32f940418afe24a9" providerId="LiveId" clId="{BEF3636F-AAAF-3240-8BC2-A1B60A10F45C}" dt="2024-06-13T16:58:16.476" v="8068" actId="2696"/>
        <pc:sldMkLst>
          <pc:docMk/>
          <pc:sldMk cId="2196261076" sldId="317"/>
        </pc:sldMkLst>
        <pc:spChg chg="mod">
          <ac:chgData name="Joshua Cook" userId="32f940418afe24a9" providerId="LiveId" clId="{BEF3636F-AAAF-3240-8BC2-A1B60A10F45C}" dt="2024-06-13T16:39:40.062" v="7568" actId="20577"/>
          <ac:spMkLst>
            <pc:docMk/>
            <pc:sldMk cId="2196261076" sldId="317"/>
            <ac:spMk id="2" creationId="{5F925DD6-081B-4802-11CD-2E6C7156A245}"/>
          </ac:spMkLst>
        </pc:spChg>
        <pc:spChg chg="mod">
          <ac:chgData name="Joshua Cook" userId="32f940418afe24a9" providerId="LiveId" clId="{BEF3636F-AAAF-3240-8BC2-A1B60A10F45C}" dt="2024-06-13T16:48:43.767" v="7675" actId="207"/>
          <ac:spMkLst>
            <pc:docMk/>
            <pc:sldMk cId="2196261076" sldId="317"/>
            <ac:spMk id="7" creationId="{DD5CDA9A-CF7C-AF60-5C82-3F7200A59C41}"/>
          </ac:spMkLst>
        </pc:spChg>
      </pc:sldChg>
      <pc:sldChg chg="modSp add mod modAnim">
        <pc:chgData name="Joshua Cook" userId="32f940418afe24a9" providerId="LiveId" clId="{BEF3636F-AAAF-3240-8BC2-A1B60A10F45C}" dt="2024-06-15T17:57:34.390" v="9733" actId="20577"/>
        <pc:sldMkLst>
          <pc:docMk/>
          <pc:sldMk cId="3414863607" sldId="318"/>
        </pc:sldMkLst>
        <pc:spChg chg="mod">
          <ac:chgData name="Joshua Cook" userId="32f940418afe24a9" providerId="LiveId" clId="{BEF3636F-AAAF-3240-8BC2-A1B60A10F45C}" dt="2024-06-15T17:57:34.390" v="9733" actId="20577"/>
          <ac:spMkLst>
            <pc:docMk/>
            <pc:sldMk cId="3414863607" sldId="318"/>
            <ac:spMk id="7" creationId="{DD5CDA9A-CF7C-AF60-5C82-3F7200A59C41}"/>
          </ac:spMkLst>
        </pc:spChg>
      </pc:sldChg>
      <pc:sldChg chg="addSp delSp modSp add mod">
        <pc:chgData name="Joshua Cook" userId="32f940418afe24a9" providerId="LiveId" clId="{BEF3636F-AAAF-3240-8BC2-A1B60A10F45C}" dt="2024-06-13T16:52:07.701" v="7708" actId="1076"/>
        <pc:sldMkLst>
          <pc:docMk/>
          <pc:sldMk cId="879064977" sldId="319"/>
        </pc:sldMkLst>
        <pc:spChg chg="add del mod">
          <ac:chgData name="Joshua Cook" userId="32f940418afe24a9" providerId="LiveId" clId="{BEF3636F-AAAF-3240-8BC2-A1B60A10F45C}" dt="2024-06-13T16:51:04.977" v="7699" actId="478"/>
          <ac:spMkLst>
            <pc:docMk/>
            <pc:sldMk cId="879064977" sldId="319"/>
            <ac:spMk id="4" creationId="{95F8E619-177F-1E44-E8D8-5F83D3060718}"/>
          </ac:spMkLst>
        </pc:spChg>
        <pc:spChg chg="del">
          <ac:chgData name="Joshua Cook" userId="32f940418afe24a9" providerId="LiveId" clId="{BEF3636F-AAAF-3240-8BC2-A1B60A10F45C}" dt="2024-06-13T16:51:03.676" v="7698" actId="478"/>
          <ac:spMkLst>
            <pc:docMk/>
            <pc:sldMk cId="879064977" sldId="319"/>
            <ac:spMk id="7" creationId="{DD5CDA9A-CF7C-AF60-5C82-3F7200A59C41}"/>
          </ac:spMkLst>
        </pc:spChg>
        <pc:picChg chg="add del mod">
          <ac:chgData name="Joshua Cook" userId="32f940418afe24a9" providerId="LiveId" clId="{BEF3636F-AAAF-3240-8BC2-A1B60A10F45C}" dt="2024-06-13T16:52:01.732" v="7706" actId="478"/>
          <ac:picMkLst>
            <pc:docMk/>
            <pc:sldMk cId="879064977" sldId="319"/>
            <ac:picMk id="5" creationId="{A58AE81C-9D36-A9DA-5580-490CCDB6CC04}"/>
          </ac:picMkLst>
        </pc:picChg>
        <pc:picChg chg="add del mod">
          <ac:chgData name="Joshua Cook" userId="32f940418afe24a9" providerId="LiveId" clId="{BEF3636F-AAAF-3240-8BC2-A1B60A10F45C}" dt="2024-06-13T16:52:01.197" v="7705" actId="478"/>
          <ac:picMkLst>
            <pc:docMk/>
            <pc:sldMk cId="879064977" sldId="319"/>
            <ac:picMk id="6" creationId="{A88FFD27-E773-4AF9-F551-B206226299C8}"/>
          </ac:picMkLst>
        </pc:picChg>
        <pc:picChg chg="add mod">
          <ac:chgData name="Joshua Cook" userId="32f940418afe24a9" providerId="LiveId" clId="{BEF3636F-AAAF-3240-8BC2-A1B60A10F45C}" dt="2024-06-13T16:52:07.701" v="7708" actId="1076"/>
          <ac:picMkLst>
            <pc:docMk/>
            <pc:sldMk cId="879064977" sldId="319"/>
            <ac:picMk id="8" creationId="{4C61ABD1-46E4-C6B4-1D0E-5F09F8E87FE6}"/>
          </ac:picMkLst>
        </pc:picChg>
      </pc:sldChg>
      <pc:sldChg chg="addSp delSp modSp add mod">
        <pc:chgData name="Joshua Cook" userId="32f940418afe24a9" providerId="LiveId" clId="{BEF3636F-AAAF-3240-8BC2-A1B60A10F45C}" dt="2024-06-13T16:52:29.773" v="7714" actId="1076"/>
        <pc:sldMkLst>
          <pc:docMk/>
          <pc:sldMk cId="3529218865" sldId="320"/>
        </pc:sldMkLst>
        <pc:picChg chg="add mod">
          <ac:chgData name="Joshua Cook" userId="32f940418afe24a9" providerId="LiveId" clId="{BEF3636F-AAAF-3240-8BC2-A1B60A10F45C}" dt="2024-06-13T16:52:29.773" v="7714" actId="1076"/>
          <ac:picMkLst>
            <pc:docMk/>
            <pc:sldMk cId="3529218865" sldId="320"/>
            <ac:picMk id="3" creationId="{12164426-2EA3-D299-4CB6-221DB4FC634D}"/>
          </ac:picMkLst>
        </pc:picChg>
        <pc:picChg chg="del">
          <ac:chgData name="Joshua Cook" userId="32f940418afe24a9" providerId="LiveId" clId="{BEF3636F-AAAF-3240-8BC2-A1B60A10F45C}" dt="2024-06-13T16:52:18.433" v="7710" actId="478"/>
          <ac:picMkLst>
            <pc:docMk/>
            <pc:sldMk cId="3529218865" sldId="320"/>
            <ac:picMk id="8" creationId="{4C61ABD1-46E4-C6B4-1D0E-5F09F8E87FE6}"/>
          </ac:picMkLst>
        </pc:picChg>
      </pc:sldChg>
      <pc:sldChg chg="addSp delSp modSp add mod">
        <pc:chgData name="Joshua Cook" userId="32f940418afe24a9" providerId="LiveId" clId="{BEF3636F-AAAF-3240-8BC2-A1B60A10F45C}" dt="2024-06-13T16:52:41.525" v="7718" actId="1076"/>
        <pc:sldMkLst>
          <pc:docMk/>
          <pc:sldMk cId="1658501166" sldId="321"/>
        </pc:sldMkLst>
        <pc:picChg chg="del">
          <ac:chgData name="Joshua Cook" userId="32f940418afe24a9" providerId="LiveId" clId="{BEF3636F-AAAF-3240-8BC2-A1B60A10F45C}" dt="2024-06-13T16:52:39.791" v="7716" actId="478"/>
          <ac:picMkLst>
            <pc:docMk/>
            <pc:sldMk cId="1658501166" sldId="321"/>
            <ac:picMk id="3" creationId="{12164426-2EA3-D299-4CB6-221DB4FC634D}"/>
          </ac:picMkLst>
        </pc:picChg>
        <pc:picChg chg="add mod">
          <ac:chgData name="Joshua Cook" userId="32f940418afe24a9" providerId="LiveId" clId="{BEF3636F-AAAF-3240-8BC2-A1B60A10F45C}" dt="2024-06-13T16:52:41.525" v="7718" actId="1076"/>
          <ac:picMkLst>
            <pc:docMk/>
            <pc:sldMk cId="1658501166" sldId="321"/>
            <ac:picMk id="4" creationId="{04375F3E-37FF-56F8-3385-7AFF554971E6}"/>
          </ac:picMkLst>
        </pc:picChg>
      </pc:sldChg>
      <pc:sldChg chg="addSp modSp add del mod ord setBg">
        <pc:chgData name="Joshua Cook" userId="32f940418afe24a9" providerId="LiveId" clId="{BEF3636F-AAAF-3240-8BC2-A1B60A10F45C}" dt="2024-06-15T17:58:17.092" v="9739" actId="2696"/>
        <pc:sldMkLst>
          <pc:docMk/>
          <pc:sldMk cId="2176107182" sldId="322"/>
        </pc:sldMkLst>
        <pc:spChg chg="mod">
          <ac:chgData name="Joshua Cook" userId="32f940418afe24a9" providerId="LiveId" clId="{BEF3636F-AAAF-3240-8BC2-A1B60A10F45C}" dt="2024-06-13T16:55:04.778" v="7893" actId="26606"/>
          <ac:spMkLst>
            <pc:docMk/>
            <pc:sldMk cId="2176107182" sldId="322"/>
            <ac:spMk id="2" creationId="{5F925DD6-081B-4802-11CD-2E6C7156A245}"/>
          </ac:spMkLst>
        </pc:spChg>
        <pc:spChg chg="mod">
          <ac:chgData name="Joshua Cook" userId="32f940418afe24a9" providerId="LiveId" clId="{BEF3636F-AAAF-3240-8BC2-A1B60A10F45C}" dt="2024-06-15T17:57:53.599" v="9735" actId="115"/>
          <ac:spMkLst>
            <pc:docMk/>
            <pc:sldMk cId="2176107182" sldId="322"/>
            <ac:spMk id="7" creationId="{DD5CDA9A-CF7C-AF60-5C82-3F7200A59C41}"/>
          </ac:spMkLst>
        </pc:spChg>
        <pc:spChg chg="add">
          <ac:chgData name="Joshua Cook" userId="32f940418afe24a9" providerId="LiveId" clId="{BEF3636F-AAAF-3240-8BC2-A1B60A10F45C}" dt="2024-06-13T16:55:04.778" v="7893" actId="26606"/>
          <ac:spMkLst>
            <pc:docMk/>
            <pc:sldMk cId="2176107182" sldId="322"/>
            <ac:spMk id="12" creationId="{1AEB7F98-32EC-40D3-89EE-C8433023163A}"/>
          </ac:spMkLst>
        </pc:spChg>
        <pc:spChg chg="add">
          <ac:chgData name="Joshua Cook" userId="32f940418afe24a9" providerId="LiveId" clId="{BEF3636F-AAAF-3240-8BC2-A1B60A10F45C}" dt="2024-06-13T16:55:04.778" v="7893" actId="26606"/>
          <ac:spMkLst>
            <pc:docMk/>
            <pc:sldMk cId="2176107182" sldId="322"/>
            <ac:spMk id="16" creationId="{DAD9000E-708C-464D-A86F-4ABE391B6BE8}"/>
          </ac:spMkLst>
        </pc:spChg>
        <pc:picChg chg="add mod">
          <ac:chgData name="Joshua Cook" userId="32f940418afe24a9" providerId="LiveId" clId="{BEF3636F-AAAF-3240-8BC2-A1B60A10F45C}" dt="2024-06-13T16:55:07.051" v="7894" actId="27614"/>
          <ac:picMkLst>
            <pc:docMk/>
            <pc:sldMk cId="2176107182" sldId="322"/>
            <ac:picMk id="3" creationId="{9AD84264-81BE-1CDD-9C36-2B836E961714}"/>
          </ac:picMkLst>
        </pc:picChg>
        <pc:cxnChg chg="add">
          <ac:chgData name="Joshua Cook" userId="32f940418afe24a9" providerId="LiveId" clId="{BEF3636F-AAAF-3240-8BC2-A1B60A10F45C}" dt="2024-06-13T16:55:04.778" v="7893" actId="26606"/>
          <ac:cxnSpMkLst>
            <pc:docMk/>
            <pc:sldMk cId="2176107182" sldId="322"/>
            <ac:cxnSpMk id="14" creationId="{77C6DF49-CBE3-4038-AC78-35DE4FD7CE8E}"/>
          </ac:cxnSpMkLst>
        </pc:cxnChg>
      </pc:sldChg>
      <pc:sldChg chg="delSp add del mod">
        <pc:chgData name="Joshua Cook" userId="32f940418afe24a9" providerId="LiveId" clId="{BEF3636F-AAAF-3240-8BC2-A1B60A10F45C}" dt="2024-06-13T16:53:53.030" v="7778" actId="2696"/>
        <pc:sldMkLst>
          <pc:docMk/>
          <pc:sldMk cId="2514791525" sldId="322"/>
        </pc:sldMkLst>
        <pc:picChg chg="del">
          <ac:chgData name="Joshua Cook" userId="32f940418afe24a9" providerId="LiveId" clId="{BEF3636F-AAAF-3240-8BC2-A1B60A10F45C}" dt="2024-06-13T16:53:50.634" v="7777" actId="478"/>
          <ac:picMkLst>
            <pc:docMk/>
            <pc:sldMk cId="2514791525" sldId="322"/>
            <ac:picMk id="4" creationId="{04375F3E-37FF-56F8-3385-7AFF554971E6}"/>
          </ac:picMkLst>
        </pc:picChg>
      </pc:sldChg>
      <pc:sldChg chg="modSp add mod">
        <pc:chgData name="Joshua Cook" userId="32f940418afe24a9" providerId="LiveId" clId="{BEF3636F-AAAF-3240-8BC2-A1B60A10F45C}" dt="2024-06-15T17:58:12.558" v="9738" actId="115"/>
        <pc:sldMkLst>
          <pc:docMk/>
          <pc:sldMk cId="2062142920" sldId="323"/>
        </pc:sldMkLst>
        <pc:spChg chg="mod">
          <ac:chgData name="Joshua Cook" userId="32f940418afe24a9" providerId="LiveId" clId="{BEF3636F-AAAF-3240-8BC2-A1B60A10F45C}" dt="2024-06-15T17:58:12.558" v="9738" actId="115"/>
          <ac:spMkLst>
            <pc:docMk/>
            <pc:sldMk cId="2062142920" sldId="323"/>
            <ac:spMk id="7" creationId="{DD5CDA9A-CF7C-AF60-5C82-3F7200A59C41}"/>
          </ac:spMkLst>
        </pc:spChg>
      </pc:sldChg>
      <pc:sldChg chg="addSp delSp modSp add mod ord">
        <pc:chgData name="Joshua Cook" userId="32f940418afe24a9" providerId="LiveId" clId="{BEF3636F-AAAF-3240-8BC2-A1B60A10F45C}" dt="2024-06-13T17:25:55.509" v="9725" actId="1035"/>
        <pc:sldMkLst>
          <pc:docMk/>
          <pc:sldMk cId="3010726219" sldId="324"/>
        </pc:sldMkLst>
        <pc:spChg chg="mod">
          <ac:chgData name="Joshua Cook" userId="32f940418afe24a9" providerId="LiveId" clId="{BEF3636F-AAAF-3240-8BC2-A1B60A10F45C}" dt="2024-06-13T17:00:17.177" v="8209" actId="26606"/>
          <ac:spMkLst>
            <pc:docMk/>
            <pc:sldMk cId="3010726219" sldId="324"/>
            <ac:spMk id="2" creationId="{5F925DD6-081B-4802-11CD-2E6C7156A245}"/>
          </ac:spMkLst>
        </pc:spChg>
        <pc:spChg chg="mod">
          <ac:chgData name="Joshua Cook" userId="32f940418afe24a9" providerId="LiveId" clId="{BEF3636F-AAAF-3240-8BC2-A1B60A10F45C}" dt="2024-06-13T17:14:30.201" v="9203" actId="207"/>
          <ac:spMkLst>
            <pc:docMk/>
            <pc:sldMk cId="3010726219" sldId="324"/>
            <ac:spMk id="7" creationId="{DD5CDA9A-CF7C-AF60-5C82-3F7200A59C41}"/>
          </ac:spMkLst>
        </pc:spChg>
        <pc:spChg chg="del">
          <ac:chgData name="Joshua Cook" userId="32f940418afe24a9" providerId="LiveId" clId="{BEF3636F-AAAF-3240-8BC2-A1B60A10F45C}" dt="2024-06-13T17:00:17.177" v="8209" actId="26606"/>
          <ac:spMkLst>
            <pc:docMk/>
            <pc:sldMk cId="3010726219" sldId="324"/>
            <ac:spMk id="12" creationId="{1AEB7F98-32EC-40D3-89EE-C8433023163A}"/>
          </ac:spMkLst>
        </pc:spChg>
        <pc:spChg chg="del">
          <ac:chgData name="Joshua Cook" userId="32f940418afe24a9" providerId="LiveId" clId="{BEF3636F-AAAF-3240-8BC2-A1B60A10F45C}" dt="2024-06-13T17:00:17.177" v="8209" actId="26606"/>
          <ac:spMkLst>
            <pc:docMk/>
            <pc:sldMk cId="3010726219" sldId="324"/>
            <ac:spMk id="16" creationId="{DAD9000E-708C-464D-A86F-4ABE391B6BE8}"/>
          </ac:spMkLst>
        </pc:spChg>
        <pc:spChg chg="add">
          <ac:chgData name="Joshua Cook" userId="32f940418afe24a9" providerId="LiveId" clId="{BEF3636F-AAAF-3240-8BC2-A1B60A10F45C}" dt="2024-06-13T17:00:17.177" v="8209" actId="26606"/>
          <ac:spMkLst>
            <pc:docMk/>
            <pc:sldMk cId="3010726219" sldId="324"/>
            <ac:spMk id="21" creationId="{DB66C9CD-6BF4-44CA-8078-0BB819080761}"/>
          </ac:spMkLst>
        </pc:spChg>
        <pc:spChg chg="add">
          <ac:chgData name="Joshua Cook" userId="32f940418afe24a9" providerId="LiveId" clId="{BEF3636F-AAAF-3240-8BC2-A1B60A10F45C}" dt="2024-06-13T17:00:17.177" v="8209" actId="26606"/>
          <ac:spMkLst>
            <pc:docMk/>
            <pc:sldMk cId="3010726219" sldId="324"/>
            <ac:spMk id="23" creationId="{EADD72DC-CC5F-44D6-97D3-79407D4FF823}"/>
          </ac:spMkLst>
        </pc:spChg>
        <pc:spChg chg="add">
          <ac:chgData name="Joshua Cook" userId="32f940418afe24a9" providerId="LiveId" clId="{BEF3636F-AAAF-3240-8BC2-A1B60A10F45C}" dt="2024-06-13T17:00:17.177" v="8209" actId="26606"/>
          <ac:spMkLst>
            <pc:docMk/>
            <pc:sldMk cId="3010726219" sldId="324"/>
            <ac:spMk id="25" creationId="{B083E179-CF1F-4694-AEAB-6931C9B31F53}"/>
          </ac:spMkLst>
        </pc:spChg>
        <pc:spChg chg="add">
          <ac:chgData name="Joshua Cook" userId="32f940418afe24a9" providerId="LiveId" clId="{BEF3636F-AAAF-3240-8BC2-A1B60A10F45C}" dt="2024-06-13T17:00:17.177" v="8209" actId="26606"/>
          <ac:spMkLst>
            <pc:docMk/>
            <pc:sldMk cId="3010726219" sldId="324"/>
            <ac:spMk id="37" creationId="{8AD7D35B-560E-435E-B0FD-0F84A2E6C4E0}"/>
          </ac:spMkLst>
        </pc:spChg>
        <pc:spChg chg="add">
          <ac:chgData name="Joshua Cook" userId="32f940418afe24a9" providerId="LiveId" clId="{BEF3636F-AAAF-3240-8BC2-A1B60A10F45C}" dt="2024-06-13T17:00:17.177" v="8209" actId="26606"/>
          <ac:spMkLst>
            <pc:docMk/>
            <pc:sldMk cId="3010726219" sldId="324"/>
            <ac:spMk id="57" creationId="{A7F45189-997F-4E6B-800E-D17FF116E94F}"/>
          </ac:spMkLst>
        </pc:spChg>
        <pc:grpChg chg="add">
          <ac:chgData name="Joshua Cook" userId="32f940418afe24a9" providerId="LiveId" clId="{BEF3636F-AAAF-3240-8BC2-A1B60A10F45C}" dt="2024-06-13T17:00:17.177" v="8209" actId="26606"/>
          <ac:grpSpMkLst>
            <pc:docMk/>
            <pc:sldMk cId="3010726219" sldId="324"/>
            <ac:grpSpMk id="27" creationId="{EE6257A7-D071-42C9-8560-75A6EAE2771E}"/>
          </ac:grpSpMkLst>
        </pc:grpChg>
        <pc:grpChg chg="add">
          <ac:chgData name="Joshua Cook" userId="32f940418afe24a9" providerId="LiveId" clId="{BEF3636F-AAAF-3240-8BC2-A1B60A10F45C}" dt="2024-06-13T17:00:17.177" v="8209" actId="26606"/>
          <ac:grpSpMkLst>
            <pc:docMk/>
            <pc:sldMk cId="3010726219" sldId="324"/>
            <ac:grpSpMk id="39" creationId="{AC46C823-4AEE-4D15-A7B7-556599F86465}"/>
          </ac:grpSpMkLst>
        </pc:grpChg>
        <pc:grpChg chg="add">
          <ac:chgData name="Joshua Cook" userId="32f940418afe24a9" providerId="LiveId" clId="{BEF3636F-AAAF-3240-8BC2-A1B60A10F45C}" dt="2024-06-13T17:00:17.177" v="8209" actId="26606"/>
          <ac:grpSpMkLst>
            <pc:docMk/>
            <pc:sldMk cId="3010726219" sldId="324"/>
            <ac:grpSpMk id="43" creationId="{766CF5CA-BCE0-446B-990C-62FB772ABEFA}"/>
          </ac:grpSpMkLst>
        </pc:grpChg>
        <pc:grpChg chg="add">
          <ac:chgData name="Joshua Cook" userId="32f940418afe24a9" providerId="LiveId" clId="{BEF3636F-AAAF-3240-8BC2-A1B60A10F45C}" dt="2024-06-13T17:00:17.177" v="8209" actId="26606"/>
          <ac:grpSpMkLst>
            <pc:docMk/>
            <pc:sldMk cId="3010726219" sldId="324"/>
            <ac:grpSpMk id="50" creationId="{BC174C2C-9AC5-4D2F-B12B-8AD9BE8773C9}"/>
          </ac:grpSpMkLst>
        </pc:grpChg>
        <pc:grpChg chg="add">
          <ac:chgData name="Joshua Cook" userId="32f940418afe24a9" providerId="LiveId" clId="{BEF3636F-AAAF-3240-8BC2-A1B60A10F45C}" dt="2024-06-13T17:00:17.177" v="8209" actId="26606"/>
          <ac:grpSpMkLst>
            <pc:docMk/>
            <pc:sldMk cId="3010726219" sldId="324"/>
            <ac:grpSpMk id="59" creationId="{BC214B40-3523-42BE-856A-2B90472652BE}"/>
          </ac:grpSpMkLst>
        </pc:grpChg>
        <pc:grpChg chg="add">
          <ac:chgData name="Joshua Cook" userId="32f940418afe24a9" providerId="LiveId" clId="{BEF3636F-AAAF-3240-8BC2-A1B60A10F45C}" dt="2024-06-13T17:00:17.177" v="8209" actId="26606"/>
          <ac:grpSpMkLst>
            <pc:docMk/>
            <pc:sldMk cId="3010726219" sldId="324"/>
            <ac:grpSpMk id="71" creationId="{69D14CB3-B46C-4D52-91C7-9020767C01F1}"/>
          </ac:grpSpMkLst>
        </pc:grpChg>
        <pc:grpChg chg="add">
          <ac:chgData name="Joshua Cook" userId="32f940418afe24a9" providerId="LiveId" clId="{BEF3636F-AAAF-3240-8BC2-A1B60A10F45C}" dt="2024-06-13T17:00:17.177" v="8209" actId="26606"/>
          <ac:grpSpMkLst>
            <pc:docMk/>
            <pc:sldMk cId="3010726219" sldId="324"/>
            <ac:grpSpMk id="75" creationId="{695E1464-F8FF-467B-BC7A-2DB63FD7340E}"/>
          </ac:grpSpMkLst>
        </pc:grpChg>
        <pc:grpChg chg="add">
          <ac:chgData name="Joshua Cook" userId="32f940418afe24a9" providerId="LiveId" clId="{BEF3636F-AAAF-3240-8BC2-A1B60A10F45C}" dt="2024-06-13T17:00:17.177" v="8209" actId="26606"/>
          <ac:grpSpMkLst>
            <pc:docMk/>
            <pc:sldMk cId="3010726219" sldId="324"/>
            <ac:grpSpMk id="82" creationId="{D9F93B70-A436-473C-A7CE-540999A5963E}"/>
          </ac:grpSpMkLst>
        </pc:grpChg>
        <pc:picChg chg="del">
          <ac:chgData name="Joshua Cook" userId="32f940418afe24a9" providerId="LiveId" clId="{BEF3636F-AAAF-3240-8BC2-A1B60A10F45C}" dt="2024-06-13T16:59:02.616" v="8097" actId="478"/>
          <ac:picMkLst>
            <pc:docMk/>
            <pc:sldMk cId="3010726219" sldId="324"/>
            <ac:picMk id="3" creationId="{9AD84264-81BE-1CDD-9C36-2B836E961714}"/>
          </ac:picMkLst>
        </pc:picChg>
        <pc:picChg chg="add mod">
          <ac:chgData name="Joshua Cook" userId="32f940418afe24a9" providerId="LiveId" clId="{BEF3636F-AAAF-3240-8BC2-A1B60A10F45C}" dt="2024-06-13T17:25:55.509" v="9725" actId="1035"/>
          <ac:picMkLst>
            <pc:docMk/>
            <pc:sldMk cId="3010726219" sldId="324"/>
            <ac:picMk id="4" creationId="{C757E98D-479C-1F83-9FB9-DEA562A8423E}"/>
          </ac:picMkLst>
        </pc:picChg>
        <pc:cxnChg chg="del">
          <ac:chgData name="Joshua Cook" userId="32f940418afe24a9" providerId="LiveId" clId="{BEF3636F-AAAF-3240-8BC2-A1B60A10F45C}" dt="2024-06-13T17:00:17.177" v="8209" actId="26606"/>
          <ac:cxnSpMkLst>
            <pc:docMk/>
            <pc:sldMk cId="3010726219" sldId="324"/>
            <ac:cxnSpMk id="14" creationId="{77C6DF49-CBE3-4038-AC78-35DE4FD7CE8E}"/>
          </ac:cxnSpMkLst>
        </pc:cxnChg>
        <pc:cxnChg chg="add">
          <ac:chgData name="Joshua Cook" userId="32f940418afe24a9" providerId="LiveId" clId="{BEF3636F-AAAF-3240-8BC2-A1B60A10F45C}" dt="2024-06-13T17:00:17.177" v="8209" actId="26606"/>
          <ac:cxnSpMkLst>
            <pc:docMk/>
            <pc:sldMk cId="3010726219" sldId="324"/>
            <ac:cxnSpMk id="69" creationId="{77C6DF49-CBE3-4038-AC78-35DE4FD7CE8E}"/>
          </ac:cxnSpMkLst>
        </pc:cxnChg>
      </pc:sldChg>
      <pc:sldChg chg="addSp delSp modSp add mod">
        <pc:chgData name="Joshua Cook" userId="32f940418afe24a9" providerId="LiveId" clId="{BEF3636F-AAAF-3240-8BC2-A1B60A10F45C}" dt="2024-06-15T17:58:59.037" v="9747"/>
        <pc:sldMkLst>
          <pc:docMk/>
          <pc:sldMk cId="2684608138" sldId="325"/>
        </pc:sldMkLst>
        <pc:spChg chg="mod">
          <ac:chgData name="Joshua Cook" userId="32f940418afe24a9" providerId="LiveId" clId="{BEF3636F-AAAF-3240-8BC2-A1B60A10F45C}" dt="2024-06-15T17:58:59.037" v="9747"/>
          <ac:spMkLst>
            <pc:docMk/>
            <pc:sldMk cId="2684608138" sldId="325"/>
            <ac:spMk id="7" creationId="{DD5CDA9A-CF7C-AF60-5C82-3F7200A59C41}"/>
          </ac:spMkLst>
        </pc:spChg>
        <pc:picChg chg="del">
          <ac:chgData name="Joshua Cook" userId="32f940418afe24a9" providerId="LiveId" clId="{BEF3636F-AAAF-3240-8BC2-A1B60A10F45C}" dt="2024-06-13T17:04:02.354" v="8351" actId="478"/>
          <ac:picMkLst>
            <pc:docMk/>
            <pc:sldMk cId="2684608138" sldId="325"/>
            <ac:picMk id="3" creationId="{9AD84264-81BE-1CDD-9C36-2B836E961714}"/>
          </ac:picMkLst>
        </pc:picChg>
        <pc:picChg chg="add mod">
          <ac:chgData name="Joshua Cook" userId="32f940418afe24a9" providerId="LiveId" clId="{BEF3636F-AAAF-3240-8BC2-A1B60A10F45C}" dt="2024-06-15T17:58:52.005" v="9746" actId="1076"/>
          <ac:picMkLst>
            <pc:docMk/>
            <pc:sldMk cId="2684608138" sldId="325"/>
            <ac:picMk id="4" creationId="{F8F5FC6B-6BD5-219D-FE5C-662124BF629A}"/>
          </ac:picMkLst>
        </pc:picChg>
      </pc:sldChg>
      <pc:sldChg chg="addSp delSp modSp add mod">
        <pc:chgData name="Joshua Cook" userId="32f940418afe24a9" providerId="LiveId" clId="{BEF3636F-AAAF-3240-8BC2-A1B60A10F45C}" dt="2024-06-15T17:59:14.045" v="9749" actId="1076"/>
        <pc:sldMkLst>
          <pc:docMk/>
          <pc:sldMk cId="3697903156" sldId="326"/>
        </pc:sldMkLst>
        <pc:spChg chg="mod">
          <ac:chgData name="Joshua Cook" userId="32f940418afe24a9" providerId="LiveId" clId="{BEF3636F-AAAF-3240-8BC2-A1B60A10F45C}" dt="2024-06-15T17:59:10.428" v="9748" actId="108"/>
          <ac:spMkLst>
            <pc:docMk/>
            <pc:sldMk cId="3697903156" sldId="326"/>
            <ac:spMk id="7" creationId="{DD5CDA9A-CF7C-AF60-5C82-3F7200A59C41}"/>
          </ac:spMkLst>
        </pc:spChg>
        <pc:spChg chg="del">
          <ac:chgData name="Joshua Cook" userId="32f940418afe24a9" providerId="LiveId" clId="{BEF3636F-AAAF-3240-8BC2-A1B60A10F45C}" dt="2024-06-13T17:03:54.734" v="8349" actId="26606"/>
          <ac:spMkLst>
            <pc:docMk/>
            <pc:sldMk cId="3697903156" sldId="326"/>
            <ac:spMk id="12" creationId="{1AEB7F98-32EC-40D3-89EE-C8433023163A}"/>
          </ac:spMkLst>
        </pc:spChg>
        <pc:spChg chg="del">
          <ac:chgData name="Joshua Cook" userId="32f940418afe24a9" providerId="LiveId" clId="{BEF3636F-AAAF-3240-8BC2-A1B60A10F45C}" dt="2024-06-13T17:03:54.734" v="8349" actId="26606"/>
          <ac:spMkLst>
            <pc:docMk/>
            <pc:sldMk cId="3697903156" sldId="326"/>
            <ac:spMk id="16" creationId="{DAD9000E-708C-464D-A86F-4ABE391B6BE8}"/>
          </ac:spMkLst>
        </pc:spChg>
        <pc:spChg chg="add">
          <ac:chgData name="Joshua Cook" userId="32f940418afe24a9" providerId="LiveId" clId="{BEF3636F-AAAF-3240-8BC2-A1B60A10F45C}" dt="2024-06-13T17:03:54.734" v="8349" actId="26606"/>
          <ac:spMkLst>
            <pc:docMk/>
            <pc:sldMk cId="3697903156" sldId="326"/>
            <ac:spMk id="21" creationId="{1AEB7F98-32EC-40D3-89EE-C8433023163A}"/>
          </ac:spMkLst>
        </pc:spChg>
        <pc:spChg chg="add">
          <ac:chgData name="Joshua Cook" userId="32f940418afe24a9" providerId="LiveId" clId="{BEF3636F-AAAF-3240-8BC2-A1B60A10F45C}" dt="2024-06-13T17:03:54.734" v="8349" actId="26606"/>
          <ac:spMkLst>
            <pc:docMk/>
            <pc:sldMk cId="3697903156" sldId="326"/>
            <ac:spMk id="25" creationId="{DAD9000E-708C-464D-A86F-4ABE391B6BE8}"/>
          </ac:spMkLst>
        </pc:spChg>
        <pc:picChg chg="del">
          <ac:chgData name="Joshua Cook" userId="32f940418afe24a9" providerId="LiveId" clId="{BEF3636F-AAAF-3240-8BC2-A1B60A10F45C}" dt="2024-06-13T17:03:51.318" v="8346" actId="478"/>
          <ac:picMkLst>
            <pc:docMk/>
            <pc:sldMk cId="3697903156" sldId="326"/>
            <ac:picMk id="3" creationId="{9AD84264-81BE-1CDD-9C36-2B836E961714}"/>
          </ac:picMkLst>
        </pc:picChg>
        <pc:picChg chg="add mod">
          <ac:chgData name="Joshua Cook" userId="32f940418afe24a9" providerId="LiveId" clId="{BEF3636F-AAAF-3240-8BC2-A1B60A10F45C}" dt="2024-06-15T17:59:14.045" v="9749" actId="1076"/>
          <ac:picMkLst>
            <pc:docMk/>
            <pc:sldMk cId="3697903156" sldId="326"/>
            <ac:picMk id="4" creationId="{F9E43742-3A5C-2F31-1B97-6B8D9D6B0708}"/>
          </ac:picMkLst>
        </pc:picChg>
        <pc:cxnChg chg="del">
          <ac:chgData name="Joshua Cook" userId="32f940418afe24a9" providerId="LiveId" clId="{BEF3636F-AAAF-3240-8BC2-A1B60A10F45C}" dt="2024-06-13T17:03:54.734" v="8349" actId="26606"/>
          <ac:cxnSpMkLst>
            <pc:docMk/>
            <pc:sldMk cId="3697903156" sldId="326"/>
            <ac:cxnSpMk id="14" creationId="{77C6DF49-CBE3-4038-AC78-35DE4FD7CE8E}"/>
          </ac:cxnSpMkLst>
        </pc:cxnChg>
        <pc:cxnChg chg="add">
          <ac:chgData name="Joshua Cook" userId="32f940418afe24a9" providerId="LiveId" clId="{BEF3636F-AAAF-3240-8BC2-A1B60A10F45C}" dt="2024-06-13T17:03:54.734" v="8349" actId="26606"/>
          <ac:cxnSpMkLst>
            <pc:docMk/>
            <pc:sldMk cId="3697903156" sldId="326"/>
            <ac:cxnSpMk id="23" creationId="{77C6DF49-CBE3-4038-AC78-35DE4FD7CE8E}"/>
          </ac:cxnSpMkLst>
        </pc:cxnChg>
      </pc:sldChg>
      <pc:sldChg chg="addSp delSp modSp add mod ord">
        <pc:chgData name="Joshua Cook" userId="32f940418afe24a9" providerId="LiveId" clId="{BEF3636F-AAAF-3240-8BC2-A1B60A10F45C}" dt="2024-06-15T17:58:47.492" v="9745" actId="1076"/>
        <pc:sldMkLst>
          <pc:docMk/>
          <pc:sldMk cId="2452232867" sldId="327"/>
        </pc:sldMkLst>
        <pc:spChg chg="mod">
          <ac:chgData name="Joshua Cook" userId="32f940418afe24a9" providerId="LiveId" clId="{BEF3636F-AAAF-3240-8BC2-A1B60A10F45C}" dt="2024-06-15T17:58:40.090" v="9744" actId="404"/>
          <ac:spMkLst>
            <pc:docMk/>
            <pc:sldMk cId="2452232867" sldId="327"/>
            <ac:spMk id="7" creationId="{DD5CDA9A-CF7C-AF60-5C82-3F7200A59C41}"/>
          </ac:spMkLst>
        </pc:spChg>
        <pc:spChg chg="del">
          <ac:chgData name="Joshua Cook" userId="32f940418afe24a9" providerId="LiveId" clId="{BEF3636F-AAAF-3240-8BC2-A1B60A10F45C}" dt="2024-06-13T17:05:37.040" v="8364" actId="26606"/>
          <ac:spMkLst>
            <pc:docMk/>
            <pc:sldMk cId="2452232867" sldId="327"/>
            <ac:spMk id="12" creationId="{1AEB7F98-32EC-40D3-89EE-C8433023163A}"/>
          </ac:spMkLst>
        </pc:spChg>
        <pc:spChg chg="del">
          <ac:chgData name="Joshua Cook" userId="32f940418afe24a9" providerId="LiveId" clId="{BEF3636F-AAAF-3240-8BC2-A1B60A10F45C}" dt="2024-06-13T17:05:37.040" v="8364" actId="26606"/>
          <ac:spMkLst>
            <pc:docMk/>
            <pc:sldMk cId="2452232867" sldId="327"/>
            <ac:spMk id="16" creationId="{DAD9000E-708C-464D-A86F-4ABE391B6BE8}"/>
          </ac:spMkLst>
        </pc:spChg>
        <pc:spChg chg="add">
          <ac:chgData name="Joshua Cook" userId="32f940418afe24a9" providerId="LiveId" clId="{BEF3636F-AAAF-3240-8BC2-A1B60A10F45C}" dt="2024-06-13T17:05:37.040" v="8364" actId="26606"/>
          <ac:spMkLst>
            <pc:docMk/>
            <pc:sldMk cId="2452232867" sldId="327"/>
            <ac:spMk id="21" creationId="{1AEB7F98-32EC-40D3-89EE-C8433023163A}"/>
          </ac:spMkLst>
        </pc:spChg>
        <pc:spChg chg="add">
          <ac:chgData name="Joshua Cook" userId="32f940418afe24a9" providerId="LiveId" clId="{BEF3636F-AAAF-3240-8BC2-A1B60A10F45C}" dt="2024-06-13T17:05:37.040" v="8364" actId="26606"/>
          <ac:spMkLst>
            <pc:docMk/>
            <pc:sldMk cId="2452232867" sldId="327"/>
            <ac:spMk id="25" creationId="{DAD9000E-708C-464D-A86F-4ABE391B6BE8}"/>
          </ac:spMkLst>
        </pc:spChg>
        <pc:picChg chg="add mod">
          <ac:chgData name="Joshua Cook" userId="32f940418afe24a9" providerId="LiveId" clId="{BEF3636F-AAAF-3240-8BC2-A1B60A10F45C}" dt="2024-06-15T17:58:47.492" v="9745" actId="1076"/>
          <ac:picMkLst>
            <pc:docMk/>
            <pc:sldMk cId="2452232867" sldId="327"/>
            <ac:picMk id="3" creationId="{69EACEA7-D193-178C-B1C2-CFD236C486E8}"/>
          </ac:picMkLst>
        </pc:picChg>
        <pc:picChg chg="del">
          <ac:chgData name="Joshua Cook" userId="32f940418afe24a9" providerId="LiveId" clId="{BEF3636F-AAAF-3240-8BC2-A1B60A10F45C}" dt="2024-06-13T17:05:33.923" v="8361" actId="478"/>
          <ac:picMkLst>
            <pc:docMk/>
            <pc:sldMk cId="2452232867" sldId="327"/>
            <ac:picMk id="4" creationId="{F8F5FC6B-6BD5-219D-FE5C-662124BF629A}"/>
          </ac:picMkLst>
        </pc:picChg>
        <pc:cxnChg chg="del">
          <ac:chgData name="Joshua Cook" userId="32f940418afe24a9" providerId="LiveId" clId="{BEF3636F-AAAF-3240-8BC2-A1B60A10F45C}" dt="2024-06-13T17:05:37.040" v="8364" actId="26606"/>
          <ac:cxnSpMkLst>
            <pc:docMk/>
            <pc:sldMk cId="2452232867" sldId="327"/>
            <ac:cxnSpMk id="14" creationId="{77C6DF49-CBE3-4038-AC78-35DE4FD7CE8E}"/>
          </ac:cxnSpMkLst>
        </pc:cxnChg>
        <pc:cxnChg chg="add">
          <ac:chgData name="Joshua Cook" userId="32f940418afe24a9" providerId="LiveId" clId="{BEF3636F-AAAF-3240-8BC2-A1B60A10F45C}" dt="2024-06-13T17:05:37.040" v="8364" actId="26606"/>
          <ac:cxnSpMkLst>
            <pc:docMk/>
            <pc:sldMk cId="2452232867" sldId="327"/>
            <ac:cxnSpMk id="23" creationId="{77C6DF49-CBE3-4038-AC78-35DE4FD7CE8E}"/>
          </ac:cxnSpMkLst>
        </pc:cxnChg>
      </pc:sldChg>
      <pc:sldChg chg="addSp delSp modSp add mod addAnim delAnim">
        <pc:chgData name="Joshua Cook" userId="32f940418afe24a9" providerId="LiveId" clId="{BEF3636F-AAAF-3240-8BC2-A1B60A10F45C}" dt="2024-06-15T18:03:57.832" v="9775" actId="1076"/>
        <pc:sldMkLst>
          <pc:docMk/>
          <pc:sldMk cId="245134132" sldId="328"/>
        </pc:sldMkLst>
        <pc:spChg chg="del mod">
          <ac:chgData name="Joshua Cook" userId="32f940418afe24a9" providerId="LiveId" clId="{BEF3636F-AAAF-3240-8BC2-A1B60A10F45C}" dt="2024-06-13T17:06:53.693" v="8392" actId="478"/>
          <ac:spMkLst>
            <pc:docMk/>
            <pc:sldMk cId="245134132" sldId="328"/>
            <ac:spMk id="2" creationId="{5F925DD6-081B-4802-11CD-2E6C7156A245}"/>
          </ac:spMkLst>
        </pc:spChg>
        <pc:spChg chg="add del mod">
          <ac:chgData name="Joshua Cook" userId="32f940418afe24a9" providerId="LiveId" clId="{BEF3636F-AAAF-3240-8BC2-A1B60A10F45C}" dt="2024-06-13T17:07:00.471" v="8395" actId="478"/>
          <ac:spMkLst>
            <pc:docMk/>
            <pc:sldMk cId="245134132" sldId="328"/>
            <ac:spMk id="6" creationId="{15EC76C9-A72C-A0A6-DFE2-B0B0E8363752}"/>
          </ac:spMkLst>
        </pc:spChg>
        <pc:spChg chg="mod">
          <ac:chgData name="Joshua Cook" userId="32f940418afe24a9" providerId="LiveId" clId="{BEF3636F-AAAF-3240-8BC2-A1B60A10F45C}" dt="2024-06-13T17:07:13.576" v="8401" actId="207"/>
          <ac:spMkLst>
            <pc:docMk/>
            <pc:sldMk cId="245134132" sldId="328"/>
            <ac:spMk id="7" creationId="{DD5CDA9A-CF7C-AF60-5C82-3F7200A59C41}"/>
          </ac:spMkLst>
        </pc:spChg>
        <pc:spChg chg="del">
          <ac:chgData name="Joshua Cook" userId="32f940418afe24a9" providerId="LiveId" clId="{BEF3636F-AAAF-3240-8BC2-A1B60A10F45C}" dt="2024-06-13T17:06:49.481" v="8390" actId="26606"/>
          <ac:spMkLst>
            <pc:docMk/>
            <pc:sldMk cId="245134132" sldId="328"/>
            <ac:spMk id="21" creationId="{1AEB7F98-32EC-40D3-89EE-C8433023163A}"/>
          </ac:spMkLst>
        </pc:spChg>
        <pc:spChg chg="del">
          <ac:chgData name="Joshua Cook" userId="32f940418afe24a9" providerId="LiveId" clId="{BEF3636F-AAAF-3240-8BC2-A1B60A10F45C}" dt="2024-06-13T17:06:49.481" v="8390" actId="26606"/>
          <ac:spMkLst>
            <pc:docMk/>
            <pc:sldMk cId="245134132" sldId="328"/>
            <ac:spMk id="25" creationId="{DAD9000E-708C-464D-A86F-4ABE391B6BE8}"/>
          </ac:spMkLst>
        </pc:spChg>
        <pc:spChg chg="add">
          <ac:chgData name="Joshua Cook" userId="32f940418afe24a9" providerId="LiveId" clId="{BEF3636F-AAAF-3240-8BC2-A1B60A10F45C}" dt="2024-06-13T17:06:49.481" v="8390" actId="26606"/>
          <ac:spMkLst>
            <pc:docMk/>
            <pc:sldMk cId="245134132" sldId="328"/>
            <ac:spMk id="38" creationId="{1F4CD6D0-88B6-45F4-AC60-54587D3C92A0}"/>
          </ac:spMkLst>
        </pc:spChg>
        <pc:spChg chg="add">
          <ac:chgData name="Joshua Cook" userId="32f940418afe24a9" providerId="LiveId" clId="{BEF3636F-AAAF-3240-8BC2-A1B60A10F45C}" dt="2024-06-13T17:06:49.481" v="8390" actId="26606"/>
          <ac:spMkLst>
            <pc:docMk/>
            <pc:sldMk cId="245134132" sldId="328"/>
            <ac:spMk id="40" creationId="{C2E86F6D-198D-45C3-AC93-8D31B8A4DDDD}"/>
          </ac:spMkLst>
        </pc:spChg>
        <pc:grpChg chg="add">
          <ac:chgData name="Joshua Cook" userId="32f940418afe24a9" providerId="LiveId" clId="{BEF3636F-AAAF-3240-8BC2-A1B60A10F45C}" dt="2024-06-13T17:06:49.481" v="8390" actId="26606"/>
          <ac:grpSpMkLst>
            <pc:docMk/>
            <pc:sldMk cId="245134132" sldId="328"/>
            <ac:grpSpMk id="32" creationId="{F982E0B2-AA9C-441C-A08E-A9DF9CF12116}"/>
          </ac:grpSpMkLst>
        </pc:grpChg>
        <pc:picChg chg="add del mod ord">
          <ac:chgData name="Joshua Cook" userId="32f940418afe24a9" providerId="LiveId" clId="{BEF3636F-AAAF-3240-8BC2-A1B60A10F45C}" dt="2024-06-15T18:03:57.832" v="9775" actId="1076"/>
          <ac:picMkLst>
            <pc:docMk/>
            <pc:sldMk cId="245134132" sldId="328"/>
            <ac:picMk id="3" creationId="{27F5259C-D16B-BDE0-9943-3A9740C7BEEA}"/>
          </ac:picMkLst>
        </pc:picChg>
        <pc:picChg chg="del">
          <ac:chgData name="Joshua Cook" userId="32f940418afe24a9" providerId="LiveId" clId="{BEF3636F-AAAF-3240-8BC2-A1B60A10F45C}" dt="2024-06-13T17:06:46.536" v="8387" actId="478"/>
          <ac:picMkLst>
            <pc:docMk/>
            <pc:sldMk cId="245134132" sldId="328"/>
            <ac:picMk id="4" creationId="{F9E43742-3A5C-2F31-1B97-6B8D9D6B0708}"/>
          </ac:picMkLst>
        </pc:picChg>
        <pc:cxnChg chg="del">
          <ac:chgData name="Joshua Cook" userId="32f940418afe24a9" providerId="LiveId" clId="{BEF3636F-AAAF-3240-8BC2-A1B60A10F45C}" dt="2024-06-13T17:06:49.481" v="8390" actId="26606"/>
          <ac:cxnSpMkLst>
            <pc:docMk/>
            <pc:sldMk cId="245134132" sldId="328"/>
            <ac:cxnSpMk id="23" creationId="{77C6DF49-CBE3-4038-AC78-35DE4FD7CE8E}"/>
          </ac:cxnSpMkLst>
        </pc:cxnChg>
        <pc:cxnChg chg="add">
          <ac:chgData name="Joshua Cook" userId="32f940418afe24a9" providerId="LiveId" clId="{BEF3636F-AAAF-3240-8BC2-A1B60A10F45C}" dt="2024-06-13T17:06:49.481" v="8390" actId="26606"/>
          <ac:cxnSpMkLst>
            <pc:docMk/>
            <pc:sldMk cId="245134132" sldId="328"/>
            <ac:cxnSpMk id="30" creationId="{701C0CAB-6A03-4C6A-9FAA-219847753628}"/>
          </ac:cxnSpMkLst>
        </pc:cxnChg>
        <pc:cxnChg chg="add">
          <ac:chgData name="Joshua Cook" userId="32f940418afe24a9" providerId="LiveId" clId="{BEF3636F-AAAF-3240-8BC2-A1B60A10F45C}" dt="2024-06-13T17:06:49.481" v="8390" actId="26606"/>
          <ac:cxnSpMkLst>
            <pc:docMk/>
            <pc:sldMk cId="245134132" sldId="328"/>
            <ac:cxnSpMk id="42" creationId="{6C14D892-36B8-4065-9158-50C22E1E6986}"/>
          </ac:cxnSpMkLst>
        </pc:cxnChg>
      </pc:sldChg>
      <pc:sldChg chg="addSp delSp modSp add mod ord setBg">
        <pc:chgData name="Joshua Cook" userId="32f940418afe24a9" providerId="LiveId" clId="{BEF3636F-AAAF-3240-8BC2-A1B60A10F45C}" dt="2024-06-13T17:18:34.099" v="9585" actId="27636"/>
        <pc:sldMkLst>
          <pc:docMk/>
          <pc:sldMk cId="4117214915" sldId="329"/>
        </pc:sldMkLst>
        <pc:spChg chg="mod">
          <ac:chgData name="Joshua Cook" userId="32f940418afe24a9" providerId="LiveId" clId="{BEF3636F-AAAF-3240-8BC2-A1B60A10F45C}" dt="2024-06-13T17:09:20.336" v="8608" actId="26606"/>
          <ac:spMkLst>
            <pc:docMk/>
            <pc:sldMk cId="4117214915" sldId="329"/>
            <ac:spMk id="2" creationId="{5F925DD6-081B-4802-11CD-2E6C7156A245}"/>
          </ac:spMkLst>
        </pc:spChg>
        <pc:spChg chg="add del mod">
          <ac:chgData name="Joshua Cook" userId="32f940418afe24a9" providerId="LiveId" clId="{BEF3636F-AAAF-3240-8BC2-A1B60A10F45C}" dt="2024-06-13T17:09:00.824" v="8564"/>
          <ac:spMkLst>
            <pc:docMk/>
            <pc:sldMk cId="4117214915" sldId="329"/>
            <ac:spMk id="3" creationId="{24FB8DB3-6935-928D-C53E-1676861CBE6C}"/>
          </ac:spMkLst>
        </pc:spChg>
        <pc:spChg chg="mod">
          <ac:chgData name="Joshua Cook" userId="32f940418afe24a9" providerId="LiveId" clId="{BEF3636F-AAAF-3240-8BC2-A1B60A10F45C}" dt="2024-06-13T17:18:34.099" v="9585" actId="27636"/>
          <ac:spMkLst>
            <pc:docMk/>
            <pc:sldMk cId="4117214915" sldId="329"/>
            <ac:spMk id="7" creationId="{DD5CDA9A-CF7C-AF60-5C82-3F7200A59C41}"/>
          </ac:spMkLst>
        </pc:spChg>
        <pc:spChg chg="add">
          <ac:chgData name="Joshua Cook" userId="32f940418afe24a9" providerId="LiveId" clId="{BEF3636F-AAAF-3240-8BC2-A1B60A10F45C}" dt="2024-06-13T17:09:20.336" v="8608" actId="26606"/>
          <ac:spMkLst>
            <pc:docMk/>
            <pc:sldMk cId="4117214915" sldId="329"/>
            <ac:spMk id="12" creationId="{1AEB7F98-32EC-40D3-89EE-C8433023163A}"/>
          </ac:spMkLst>
        </pc:spChg>
        <pc:spChg chg="add">
          <ac:chgData name="Joshua Cook" userId="32f940418afe24a9" providerId="LiveId" clId="{BEF3636F-AAAF-3240-8BC2-A1B60A10F45C}" dt="2024-06-13T17:09:20.336" v="8608" actId="26606"/>
          <ac:spMkLst>
            <pc:docMk/>
            <pc:sldMk cId="4117214915" sldId="329"/>
            <ac:spMk id="16" creationId="{DAD9000E-708C-464D-A86F-4ABE391B6BE8}"/>
          </ac:spMkLst>
        </pc:spChg>
        <pc:picChg chg="add mod">
          <ac:chgData name="Joshua Cook" userId="32f940418afe24a9" providerId="LiveId" clId="{BEF3636F-AAAF-3240-8BC2-A1B60A10F45C}" dt="2024-06-13T17:09:20.336" v="8608" actId="26606"/>
          <ac:picMkLst>
            <pc:docMk/>
            <pc:sldMk cId="4117214915" sldId="329"/>
            <ac:picMk id="5" creationId="{5F8DD091-B565-7DDE-8E0C-95674DAFD170}"/>
          </ac:picMkLst>
        </pc:picChg>
        <pc:cxnChg chg="add">
          <ac:chgData name="Joshua Cook" userId="32f940418afe24a9" providerId="LiveId" clId="{BEF3636F-AAAF-3240-8BC2-A1B60A10F45C}" dt="2024-06-13T17:09:20.336" v="8608" actId="26606"/>
          <ac:cxnSpMkLst>
            <pc:docMk/>
            <pc:sldMk cId="4117214915" sldId="329"/>
            <ac:cxnSpMk id="14" creationId="{77C6DF49-CBE3-4038-AC78-35DE4FD7CE8E}"/>
          </ac:cxnSpMkLst>
        </pc:cxnChg>
      </pc:sldChg>
      <pc:sldChg chg="addSp delSp modSp add mod modAnim">
        <pc:chgData name="Joshua Cook" userId="32f940418afe24a9" providerId="LiveId" clId="{BEF3636F-AAAF-3240-8BC2-A1B60A10F45C}" dt="2024-06-13T17:24:09.080" v="9692"/>
        <pc:sldMkLst>
          <pc:docMk/>
          <pc:sldMk cId="513169477" sldId="330"/>
        </pc:sldMkLst>
        <pc:spChg chg="mod">
          <ac:chgData name="Joshua Cook" userId="32f940418afe24a9" providerId="LiveId" clId="{BEF3636F-AAAF-3240-8BC2-A1B60A10F45C}" dt="2024-06-13T17:19:30.212" v="9634" actId="403"/>
          <ac:spMkLst>
            <pc:docMk/>
            <pc:sldMk cId="513169477" sldId="330"/>
            <ac:spMk id="7" creationId="{DD5CDA9A-CF7C-AF60-5C82-3F7200A59C41}"/>
          </ac:spMkLst>
        </pc:spChg>
        <pc:spChg chg="del">
          <ac:chgData name="Joshua Cook" userId="32f940418afe24a9" providerId="LiveId" clId="{BEF3636F-AAAF-3240-8BC2-A1B60A10F45C}" dt="2024-06-13T17:12:04.721" v="8962" actId="26606"/>
          <ac:spMkLst>
            <pc:docMk/>
            <pc:sldMk cId="513169477" sldId="330"/>
            <ac:spMk id="12" creationId="{1AEB7F98-32EC-40D3-89EE-C8433023163A}"/>
          </ac:spMkLst>
        </pc:spChg>
        <pc:spChg chg="del">
          <ac:chgData name="Joshua Cook" userId="32f940418afe24a9" providerId="LiveId" clId="{BEF3636F-AAAF-3240-8BC2-A1B60A10F45C}" dt="2024-06-13T17:12:04.721" v="8962" actId="26606"/>
          <ac:spMkLst>
            <pc:docMk/>
            <pc:sldMk cId="513169477" sldId="330"/>
            <ac:spMk id="16" creationId="{DAD9000E-708C-464D-A86F-4ABE391B6BE8}"/>
          </ac:spMkLst>
        </pc:spChg>
        <pc:spChg chg="add">
          <ac:chgData name="Joshua Cook" userId="32f940418afe24a9" providerId="LiveId" clId="{BEF3636F-AAAF-3240-8BC2-A1B60A10F45C}" dt="2024-06-13T17:12:04.721" v="8962" actId="26606"/>
          <ac:spMkLst>
            <pc:docMk/>
            <pc:sldMk cId="513169477" sldId="330"/>
            <ac:spMk id="21" creationId="{1AEB7F98-32EC-40D3-89EE-C8433023163A}"/>
          </ac:spMkLst>
        </pc:spChg>
        <pc:spChg chg="add">
          <ac:chgData name="Joshua Cook" userId="32f940418afe24a9" providerId="LiveId" clId="{BEF3636F-AAAF-3240-8BC2-A1B60A10F45C}" dt="2024-06-13T17:12:04.721" v="8962" actId="26606"/>
          <ac:spMkLst>
            <pc:docMk/>
            <pc:sldMk cId="513169477" sldId="330"/>
            <ac:spMk id="25" creationId="{DAD9000E-708C-464D-A86F-4ABE391B6BE8}"/>
          </ac:spMkLst>
        </pc:spChg>
        <pc:picChg chg="add mod">
          <ac:chgData name="Joshua Cook" userId="32f940418afe24a9" providerId="LiveId" clId="{BEF3636F-AAAF-3240-8BC2-A1B60A10F45C}" dt="2024-06-13T17:12:06.191" v="8963" actId="14100"/>
          <ac:picMkLst>
            <pc:docMk/>
            <pc:sldMk cId="513169477" sldId="330"/>
            <ac:picMk id="4" creationId="{E1DC60E5-31F3-3769-4CD4-12CBF991814D}"/>
          </ac:picMkLst>
        </pc:picChg>
        <pc:picChg chg="del">
          <ac:chgData name="Joshua Cook" userId="32f940418afe24a9" providerId="LiveId" clId="{BEF3636F-AAAF-3240-8BC2-A1B60A10F45C}" dt="2024-06-13T17:11:38.547" v="8946" actId="478"/>
          <ac:picMkLst>
            <pc:docMk/>
            <pc:sldMk cId="513169477" sldId="330"/>
            <ac:picMk id="5" creationId="{5F8DD091-B565-7DDE-8E0C-95674DAFD170}"/>
          </ac:picMkLst>
        </pc:picChg>
        <pc:cxnChg chg="del">
          <ac:chgData name="Joshua Cook" userId="32f940418afe24a9" providerId="LiveId" clId="{BEF3636F-AAAF-3240-8BC2-A1B60A10F45C}" dt="2024-06-13T17:12:04.721" v="8962" actId="26606"/>
          <ac:cxnSpMkLst>
            <pc:docMk/>
            <pc:sldMk cId="513169477" sldId="330"/>
            <ac:cxnSpMk id="14" creationId="{77C6DF49-CBE3-4038-AC78-35DE4FD7CE8E}"/>
          </ac:cxnSpMkLst>
        </pc:cxnChg>
        <pc:cxnChg chg="add">
          <ac:chgData name="Joshua Cook" userId="32f940418afe24a9" providerId="LiveId" clId="{BEF3636F-AAAF-3240-8BC2-A1B60A10F45C}" dt="2024-06-13T17:12:04.721" v="8962" actId="26606"/>
          <ac:cxnSpMkLst>
            <pc:docMk/>
            <pc:sldMk cId="513169477" sldId="330"/>
            <ac:cxnSpMk id="23" creationId="{77C6DF49-CBE3-4038-AC78-35DE4FD7CE8E}"/>
          </ac:cxnSpMkLst>
        </pc:cxnChg>
      </pc:sldChg>
      <pc:sldChg chg="addSp delSp modSp add mod">
        <pc:chgData name="Joshua Cook" userId="32f940418afe24a9" providerId="LiveId" clId="{BEF3636F-AAAF-3240-8BC2-A1B60A10F45C}" dt="2024-06-15T18:02:21.997" v="9771" actId="1076"/>
        <pc:sldMkLst>
          <pc:docMk/>
          <pc:sldMk cId="3217312506" sldId="331"/>
        </pc:sldMkLst>
        <pc:spChg chg="mod">
          <ac:chgData name="Joshua Cook" userId="32f940418afe24a9" providerId="LiveId" clId="{BEF3636F-AAAF-3240-8BC2-A1B60A10F45C}" dt="2024-06-13T17:20:10.989" v="9647" actId="26606"/>
          <ac:spMkLst>
            <pc:docMk/>
            <pc:sldMk cId="3217312506" sldId="331"/>
            <ac:spMk id="2" creationId="{5F925DD6-081B-4802-11CD-2E6C7156A245}"/>
          </ac:spMkLst>
        </pc:spChg>
        <pc:spChg chg="mod ord">
          <ac:chgData name="Joshua Cook" userId="32f940418afe24a9" providerId="LiveId" clId="{BEF3636F-AAAF-3240-8BC2-A1B60A10F45C}" dt="2024-06-15T18:02:11.087" v="9769" actId="14100"/>
          <ac:spMkLst>
            <pc:docMk/>
            <pc:sldMk cId="3217312506" sldId="331"/>
            <ac:spMk id="7" creationId="{DD5CDA9A-CF7C-AF60-5C82-3F7200A59C41}"/>
          </ac:spMkLst>
        </pc:spChg>
        <pc:spChg chg="add del">
          <ac:chgData name="Joshua Cook" userId="32f940418afe24a9" providerId="LiveId" clId="{BEF3636F-AAAF-3240-8BC2-A1B60A10F45C}" dt="2024-06-13T17:20:10.989" v="9647" actId="26606"/>
          <ac:spMkLst>
            <pc:docMk/>
            <pc:sldMk cId="3217312506" sldId="331"/>
            <ac:spMk id="21" creationId="{1AEB7F98-32EC-40D3-89EE-C8433023163A}"/>
          </ac:spMkLst>
        </pc:spChg>
        <pc:spChg chg="add del">
          <ac:chgData name="Joshua Cook" userId="32f940418afe24a9" providerId="LiveId" clId="{BEF3636F-AAAF-3240-8BC2-A1B60A10F45C}" dt="2024-06-13T17:20:10.989" v="9647" actId="26606"/>
          <ac:spMkLst>
            <pc:docMk/>
            <pc:sldMk cId="3217312506" sldId="331"/>
            <ac:spMk id="25" creationId="{DAD9000E-708C-464D-A86F-4ABE391B6BE8}"/>
          </ac:spMkLst>
        </pc:spChg>
        <pc:spChg chg="add del">
          <ac:chgData name="Joshua Cook" userId="32f940418afe24a9" providerId="LiveId" clId="{BEF3636F-AAAF-3240-8BC2-A1B60A10F45C}" dt="2024-06-13T17:20:10.989" v="9647" actId="26606"/>
          <ac:spMkLst>
            <pc:docMk/>
            <pc:sldMk cId="3217312506" sldId="331"/>
            <ac:spMk id="27" creationId="{DB66C9CD-6BF4-44CA-8078-0BB819080761}"/>
          </ac:spMkLst>
        </pc:spChg>
        <pc:spChg chg="add del">
          <ac:chgData name="Joshua Cook" userId="32f940418afe24a9" providerId="LiveId" clId="{BEF3636F-AAAF-3240-8BC2-A1B60A10F45C}" dt="2024-06-13T17:20:06.924" v="9643" actId="26606"/>
          <ac:spMkLst>
            <pc:docMk/>
            <pc:sldMk cId="3217312506" sldId="331"/>
            <ac:spMk id="30" creationId="{1AEB7F98-32EC-40D3-89EE-C8433023163A}"/>
          </ac:spMkLst>
        </pc:spChg>
        <pc:spChg chg="add del">
          <ac:chgData name="Joshua Cook" userId="32f940418afe24a9" providerId="LiveId" clId="{BEF3636F-AAAF-3240-8BC2-A1B60A10F45C}" dt="2024-06-13T17:20:06.924" v="9643" actId="26606"/>
          <ac:spMkLst>
            <pc:docMk/>
            <pc:sldMk cId="3217312506" sldId="331"/>
            <ac:spMk id="34" creationId="{DAD9000E-708C-464D-A86F-4ABE391B6BE8}"/>
          </ac:spMkLst>
        </pc:spChg>
        <pc:spChg chg="add del">
          <ac:chgData name="Joshua Cook" userId="32f940418afe24a9" providerId="LiveId" clId="{BEF3636F-AAAF-3240-8BC2-A1B60A10F45C}" dt="2024-06-13T17:20:07.873" v="9645" actId="26606"/>
          <ac:spMkLst>
            <pc:docMk/>
            <pc:sldMk cId="3217312506" sldId="331"/>
            <ac:spMk id="36" creationId="{1AEB7F98-32EC-40D3-89EE-C8433023163A}"/>
          </ac:spMkLst>
        </pc:spChg>
        <pc:picChg chg="add mod">
          <ac:chgData name="Joshua Cook" userId="32f940418afe24a9" providerId="LiveId" clId="{BEF3636F-AAAF-3240-8BC2-A1B60A10F45C}" dt="2024-06-15T18:02:21.997" v="9771" actId="1076"/>
          <ac:picMkLst>
            <pc:docMk/>
            <pc:sldMk cId="3217312506" sldId="331"/>
            <ac:picMk id="3" creationId="{7A1FB064-D9B5-8ECF-77D9-7DFB53E83556}"/>
          </ac:picMkLst>
        </pc:picChg>
        <pc:picChg chg="del">
          <ac:chgData name="Joshua Cook" userId="32f940418afe24a9" providerId="LiveId" clId="{BEF3636F-AAAF-3240-8BC2-A1B60A10F45C}" dt="2024-06-13T17:19:36.387" v="9635" actId="478"/>
          <ac:picMkLst>
            <pc:docMk/>
            <pc:sldMk cId="3217312506" sldId="331"/>
            <ac:picMk id="4" creationId="{E1DC60E5-31F3-3769-4CD4-12CBF991814D}"/>
          </ac:picMkLst>
        </pc:picChg>
        <pc:cxnChg chg="add del">
          <ac:chgData name="Joshua Cook" userId="32f940418afe24a9" providerId="LiveId" clId="{BEF3636F-AAAF-3240-8BC2-A1B60A10F45C}" dt="2024-06-13T17:20:10.989" v="9647" actId="26606"/>
          <ac:cxnSpMkLst>
            <pc:docMk/>
            <pc:sldMk cId="3217312506" sldId="331"/>
            <ac:cxnSpMk id="23" creationId="{77C6DF49-CBE3-4038-AC78-35DE4FD7CE8E}"/>
          </ac:cxnSpMkLst>
        </pc:cxnChg>
        <pc:cxnChg chg="add del">
          <ac:chgData name="Joshua Cook" userId="32f940418afe24a9" providerId="LiveId" clId="{BEF3636F-AAAF-3240-8BC2-A1B60A10F45C}" dt="2024-06-13T17:20:10.989" v="9647" actId="26606"/>
          <ac:cxnSpMkLst>
            <pc:docMk/>
            <pc:sldMk cId="3217312506" sldId="331"/>
            <ac:cxnSpMk id="28" creationId="{77C6DF49-CBE3-4038-AC78-35DE4FD7CE8E}"/>
          </ac:cxnSpMkLst>
        </pc:cxnChg>
        <pc:cxnChg chg="add del">
          <ac:chgData name="Joshua Cook" userId="32f940418afe24a9" providerId="LiveId" clId="{BEF3636F-AAAF-3240-8BC2-A1B60A10F45C}" dt="2024-06-13T17:20:06.924" v="9643" actId="26606"/>
          <ac:cxnSpMkLst>
            <pc:docMk/>
            <pc:sldMk cId="3217312506" sldId="331"/>
            <ac:cxnSpMk id="32" creationId="{77C6DF49-CBE3-4038-AC78-35DE4FD7CE8E}"/>
          </ac:cxnSpMkLst>
        </pc:cxnChg>
        <pc:cxnChg chg="add del">
          <ac:chgData name="Joshua Cook" userId="32f940418afe24a9" providerId="LiveId" clId="{BEF3636F-AAAF-3240-8BC2-A1B60A10F45C}" dt="2024-06-13T17:20:07.873" v="9645" actId="26606"/>
          <ac:cxnSpMkLst>
            <pc:docMk/>
            <pc:sldMk cId="3217312506" sldId="331"/>
            <ac:cxnSpMk id="37" creationId="{77C6DF49-CBE3-4038-AC78-35DE4FD7CE8E}"/>
          </ac:cxnSpMkLst>
        </pc:cxnChg>
      </pc:sldChg>
      <pc:sldChg chg="modSp new mod">
        <pc:chgData name="Joshua Cook" userId="32f940418afe24a9" providerId="LiveId" clId="{BEF3636F-AAAF-3240-8BC2-A1B60A10F45C}" dt="2024-06-15T18:16:50.192" v="9914" actId="20577"/>
        <pc:sldMkLst>
          <pc:docMk/>
          <pc:sldMk cId="1329554158" sldId="332"/>
        </pc:sldMkLst>
        <pc:spChg chg="mod">
          <ac:chgData name="Joshua Cook" userId="32f940418afe24a9" providerId="LiveId" clId="{BEF3636F-AAAF-3240-8BC2-A1B60A10F45C}" dt="2024-06-15T18:05:33.052" v="9788" actId="20577"/>
          <ac:spMkLst>
            <pc:docMk/>
            <pc:sldMk cId="1329554158" sldId="332"/>
            <ac:spMk id="2" creationId="{38BFB54A-2A01-BC3D-2EC4-A937027A5272}"/>
          </ac:spMkLst>
        </pc:spChg>
        <pc:spChg chg="mod">
          <ac:chgData name="Joshua Cook" userId="32f940418afe24a9" providerId="LiveId" clId="{BEF3636F-AAAF-3240-8BC2-A1B60A10F45C}" dt="2024-06-15T18:16:50.192" v="9914" actId="20577"/>
          <ac:spMkLst>
            <pc:docMk/>
            <pc:sldMk cId="1329554158" sldId="332"/>
            <ac:spMk id="3" creationId="{0DFAA252-C516-8C77-1C15-1012F337DCA9}"/>
          </ac:spMkLst>
        </pc:spChg>
      </pc:sldChg>
    </pc:docChg>
  </pc:docChgLst>
  <pc:docChgLst>
    <pc:chgData name="Joshua Cook" userId="32f940418afe24a9" providerId="LiveId" clId="{A5438765-1AE6-4B4E-95E5-14E12457DDE1}"/>
    <pc:docChg chg="undo custSel addSld delSld modSld">
      <pc:chgData name="Joshua Cook" userId="32f940418afe24a9" providerId="LiveId" clId="{A5438765-1AE6-4B4E-95E5-14E12457DDE1}" dt="2024-02-16T17:12:38.805" v="4366"/>
      <pc:docMkLst>
        <pc:docMk/>
      </pc:docMkLst>
      <pc:sldChg chg="modSp mod modAnim">
        <pc:chgData name="Joshua Cook" userId="32f940418afe24a9" providerId="LiveId" clId="{A5438765-1AE6-4B4E-95E5-14E12457DDE1}" dt="2024-02-16T16:20:53.031" v="748"/>
        <pc:sldMkLst>
          <pc:docMk/>
          <pc:sldMk cId="3593165603" sldId="262"/>
        </pc:sldMkLst>
        <pc:spChg chg="mod">
          <ac:chgData name="Joshua Cook" userId="32f940418afe24a9" providerId="LiveId" clId="{A5438765-1AE6-4B4E-95E5-14E12457DDE1}" dt="2024-02-16T16:17:35.301" v="461" actId="20577"/>
          <ac:spMkLst>
            <pc:docMk/>
            <pc:sldMk cId="3593165603" sldId="262"/>
            <ac:spMk id="2" creationId="{703184D6-3C99-1175-F146-59B4765EA809}"/>
          </ac:spMkLst>
        </pc:spChg>
        <pc:spChg chg="mod">
          <ac:chgData name="Joshua Cook" userId="32f940418afe24a9" providerId="LiveId" clId="{A5438765-1AE6-4B4E-95E5-14E12457DDE1}" dt="2024-02-16T16:20:40.101" v="746" actId="207"/>
          <ac:spMkLst>
            <pc:docMk/>
            <pc:sldMk cId="3593165603" sldId="262"/>
            <ac:spMk id="3" creationId="{F43B1EA0-4833-B0B3-A710-06D11FA9D529}"/>
          </ac:spMkLst>
        </pc:spChg>
        <pc:spChg chg="mod">
          <ac:chgData name="Joshua Cook" userId="32f940418afe24a9" providerId="LiveId" clId="{A5438765-1AE6-4B4E-95E5-14E12457DDE1}" dt="2024-02-16T16:16:25.642" v="323" actId="20577"/>
          <ac:spMkLst>
            <pc:docMk/>
            <pc:sldMk cId="3593165603" sldId="262"/>
            <ac:spMk id="4" creationId="{C616B49C-77B6-2EBF-E4BA-0A124C889603}"/>
          </ac:spMkLst>
        </pc:spChg>
      </pc:sldChg>
      <pc:sldChg chg="modSp mod modAnim">
        <pc:chgData name="Joshua Cook" userId="32f940418afe24a9" providerId="LiveId" clId="{A5438765-1AE6-4B4E-95E5-14E12457DDE1}" dt="2024-02-16T16:26:34.511" v="1203"/>
        <pc:sldMkLst>
          <pc:docMk/>
          <pc:sldMk cId="211933358" sldId="263"/>
        </pc:sldMkLst>
        <pc:spChg chg="mod">
          <ac:chgData name="Joshua Cook" userId="32f940418afe24a9" providerId="LiveId" clId="{A5438765-1AE6-4B4E-95E5-14E12457DDE1}" dt="2024-02-16T16:25:28.290" v="1198" actId="20577"/>
          <ac:spMkLst>
            <pc:docMk/>
            <pc:sldMk cId="211933358" sldId="263"/>
            <ac:spMk id="3" creationId="{4A6D5AF4-5954-5B0E-9741-E3AD4486B860}"/>
          </ac:spMkLst>
        </pc:spChg>
      </pc:sldChg>
      <pc:sldChg chg="modSp modAnim">
        <pc:chgData name="Joshua Cook" userId="32f940418afe24a9" providerId="LiveId" clId="{A5438765-1AE6-4B4E-95E5-14E12457DDE1}" dt="2024-02-16T17:10:28.306" v="4349"/>
        <pc:sldMkLst>
          <pc:docMk/>
          <pc:sldMk cId="4278546593" sldId="265"/>
        </pc:sldMkLst>
        <pc:spChg chg="mod">
          <ac:chgData name="Joshua Cook" userId="32f940418afe24a9" providerId="LiveId" clId="{A5438765-1AE6-4B4E-95E5-14E12457DDE1}" dt="2024-02-16T16:27:41.152" v="1205" actId="114"/>
          <ac:spMkLst>
            <pc:docMk/>
            <pc:sldMk cId="4278546593" sldId="265"/>
            <ac:spMk id="3" creationId="{E6969AFB-8286-2FCB-3B37-7BB356759147}"/>
          </ac:spMkLst>
        </pc:spChg>
      </pc:sldChg>
      <pc:sldChg chg="addSp delSp modSp mod setBg">
        <pc:chgData name="Joshua Cook" userId="32f940418afe24a9" providerId="LiveId" clId="{A5438765-1AE6-4B4E-95E5-14E12457DDE1}" dt="2024-02-16T16:23:12.836" v="869" actId="114"/>
        <pc:sldMkLst>
          <pc:docMk/>
          <pc:sldMk cId="3540459666" sldId="266"/>
        </pc:sldMkLst>
        <pc:spChg chg="mod ord">
          <ac:chgData name="Joshua Cook" userId="32f940418afe24a9" providerId="LiveId" clId="{A5438765-1AE6-4B4E-95E5-14E12457DDE1}" dt="2024-02-16T16:22:36.427" v="859" actId="113"/>
          <ac:spMkLst>
            <pc:docMk/>
            <pc:sldMk cId="3540459666" sldId="266"/>
            <ac:spMk id="2" creationId="{9F491AD6-ACAD-E8A8-83C5-B7DCB6697183}"/>
          </ac:spMkLst>
        </pc:spChg>
        <pc:spChg chg="del">
          <ac:chgData name="Joshua Cook" userId="32f940418afe24a9" providerId="LiveId" clId="{A5438765-1AE6-4B4E-95E5-14E12457DDE1}" dt="2024-02-16T16:19:10.073" v="608" actId="478"/>
          <ac:spMkLst>
            <pc:docMk/>
            <pc:sldMk cId="3540459666" sldId="266"/>
            <ac:spMk id="3" creationId="{F70CD67D-0318-EC48-4F54-8252C107BE27}"/>
          </ac:spMkLst>
        </pc:spChg>
        <pc:spChg chg="mod">
          <ac:chgData name="Joshua Cook" userId="32f940418afe24a9" providerId="LiveId" clId="{A5438765-1AE6-4B4E-95E5-14E12457DDE1}" dt="2024-02-16T16:21:53.399" v="853" actId="26606"/>
          <ac:spMkLst>
            <pc:docMk/>
            <pc:sldMk cId="3540459666" sldId="266"/>
            <ac:spMk id="4" creationId="{6732CB08-F3E7-3C7D-CB5D-3A700CBFD88E}"/>
          </ac:spMkLst>
        </pc:spChg>
        <pc:spChg chg="add mod">
          <ac:chgData name="Joshua Cook" userId="32f940418afe24a9" providerId="LiveId" clId="{A5438765-1AE6-4B4E-95E5-14E12457DDE1}" dt="2024-02-16T16:23:12.836" v="869" actId="114"/>
          <ac:spMkLst>
            <pc:docMk/>
            <pc:sldMk cId="3540459666" sldId="266"/>
            <ac:spMk id="7" creationId="{6F2FFBA6-EC6F-62C5-193A-76A4729C1574}"/>
          </ac:spMkLst>
        </pc:spChg>
        <pc:spChg chg="add">
          <ac:chgData name="Joshua Cook" userId="32f940418afe24a9" providerId="LiveId" clId="{A5438765-1AE6-4B4E-95E5-14E12457DDE1}" dt="2024-02-16T16:21:53.399" v="853" actId="26606"/>
          <ac:spMkLst>
            <pc:docMk/>
            <pc:sldMk cId="3540459666" sldId="266"/>
            <ac:spMk id="10" creationId="{1AEB7F98-32EC-40D3-89EE-C8433023163A}"/>
          </ac:spMkLst>
        </pc:spChg>
        <pc:spChg chg="add">
          <ac:chgData name="Joshua Cook" userId="32f940418afe24a9" providerId="LiveId" clId="{A5438765-1AE6-4B4E-95E5-14E12457DDE1}" dt="2024-02-16T16:21:53.399" v="853" actId="26606"/>
          <ac:spMkLst>
            <pc:docMk/>
            <pc:sldMk cId="3540459666" sldId="266"/>
            <ac:spMk id="14" creationId="{DAD9000E-708C-464D-A86F-4ABE391B6BE8}"/>
          </ac:spMkLst>
        </pc:spChg>
        <pc:picChg chg="add mod">
          <ac:chgData name="Joshua Cook" userId="32f940418afe24a9" providerId="LiveId" clId="{A5438765-1AE6-4B4E-95E5-14E12457DDE1}" dt="2024-02-16T16:23:04.311" v="868" actId="1076"/>
          <ac:picMkLst>
            <pc:docMk/>
            <pc:sldMk cId="3540459666" sldId="266"/>
            <ac:picMk id="5" creationId="{BC86FC9B-56F3-CA31-4246-E67F539CF677}"/>
          </ac:picMkLst>
        </pc:picChg>
        <pc:cxnChg chg="add">
          <ac:chgData name="Joshua Cook" userId="32f940418afe24a9" providerId="LiveId" clId="{A5438765-1AE6-4B4E-95E5-14E12457DDE1}" dt="2024-02-16T16:21:53.399" v="853" actId="26606"/>
          <ac:cxnSpMkLst>
            <pc:docMk/>
            <pc:sldMk cId="3540459666" sldId="266"/>
            <ac:cxnSpMk id="12" creationId="{77C6DF49-CBE3-4038-AC78-35DE4FD7CE8E}"/>
          </ac:cxnSpMkLst>
        </pc:cxnChg>
      </pc:sldChg>
      <pc:sldChg chg="addSp delSp modSp mod">
        <pc:chgData name="Joshua Cook" userId="32f940418afe24a9" providerId="LiveId" clId="{A5438765-1AE6-4B4E-95E5-14E12457DDE1}" dt="2024-02-16T16:10:25.012" v="45" actId="1076"/>
        <pc:sldMkLst>
          <pc:docMk/>
          <pc:sldMk cId="2491137515" sldId="267"/>
        </pc:sldMkLst>
        <pc:spChg chg="mod">
          <ac:chgData name="Joshua Cook" userId="32f940418afe24a9" providerId="LiveId" clId="{A5438765-1AE6-4B4E-95E5-14E12457DDE1}" dt="2024-02-16T16:09:55.746" v="43" actId="26606"/>
          <ac:spMkLst>
            <pc:docMk/>
            <pc:sldMk cId="2491137515" sldId="267"/>
            <ac:spMk id="2" creationId="{69920002-3563-C1A3-5A02-C5FC9ABC1D2F}"/>
          </ac:spMkLst>
        </pc:spChg>
        <pc:spChg chg="mod ord">
          <ac:chgData name="Joshua Cook" userId="32f940418afe24a9" providerId="LiveId" clId="{A5438765-1AE6-4B4E-95E5-14E12457DDE1}" dt="2024-02-16T16:09:55.746" v="43" actId="26606"/>
          <ac:spMkLst>
            <pc:docMk/>
            <pc:sldMk cId="2491137515" sldId="267"/>
            <ac:spMk id="5" creationId="{48515B5E-2A51-A7DF-A6B8-2D36318F1D16}"/>
          </ac:spMkLst>
        </pc:spChg>
        <pc:spChg chg="add del">
          <ac:chgData name="Joshua Cook" userId="32f940418afe24a9" providerId="LiveId" clId="{A5438765-1AE6-4B4E-95E5-14E12457DDE1}" dt="2024-02-16T16:09:55.746" v="43" actId="26606"/>
          <ac:spMkLst>
            <pc:docMk/>
            <pc:sldMk cId="2491137515" sldId="267"/>
            <ac:spMk id="16" creationId="{DB66C9CD-6BF4-44CA-8078-0BB819080761}"/>
          </ac:spMkLst>
        </pc:spChg>
        <pc:spChg chg="add del">
          <ac:chgData name="Joshua Cook" userId="32f940418afe24a9" providerId="LiveId" clId="{A5438765-1AE6-4B4E-95E5-14E12457DDE1}" dt="2024-02-16T16:09:55.746" v="43" actId="26606"/>
          <ac:spMkLst>
            <pc:docMk/>
            <pc:sldMk cId="2491137515" sldId="267"/>
            <ac:spMk id="18" creationId="{AA11AC2B-E0EE-4BB9-8BC1-EC5DA9DBEE30}"/>
          </ac:spMkLst>
        </pc:spChg>
        <pc:spChg chg="add del">
          <ac:chgData name="Joshua Cook" userId="32f940418afe24a9" providerId="LiveId" clId="{A5438765-1AE6-4B4E-95E5-14E12457DDE1}" dt="2024-02-16T16:09:49.528" v="39" actId="26606"/>
          <ac:spMkLst>
            <pc:docMk/>
            <pc:sldMk cId="2491137515" sldId="267"/>
            <ac:spMk id="24" creationId="{DB66C9CD-6BF4-44CA-8078-0BB819080761}"/>
          </ac:spMkLst>
        </pc:spChg>
        <pc:spChg chg="add del">
          <ac:chgData name="Joshua Cook" userId="32f940418afe24a9" providerId="LiveId" clId="{A5438765-1AE6-4B4E-95E5-14E12457DDE1}" dt="2024-02-16T16:09:49.528" v="39" actId="26606"/>
          <ac:spMkLst>
            <pc:docMk/>
            <pc:sldMk cId="2491137515" sldId="267"/>
            <ac:spMk id="26" creationId="{6B8492EE-4FFE-4E15-853C-F0EF5129B136}"/>
          </ac:spMkLst>
        </pc:spChg>
        <pc:spChg chg="add del">
          <ac:chgData name="Joshua Cook" userId="32f940418afe24a9" providerId="LiveId" clId="{A5438765-1AE6-4B4E-95E5-14E12457DDE1}" dt="2024-02-16T16:09:51.942" v="41" actId="26606"/>
          <ac:spMkLst>
            <pc:docMk/>
            <pc:sldMk cId="2491137515" sldId="267"/>
            <ac:spMk id="30" creationId="{1AEB7F98-32EC-40D3-89EE-C8433023163A}"/>
          </ac:spMkLst>
        </pc:spChg>
        <pc:spChg chg="add del">
          <ac:chgData name="Joshua Cook" userId="32f940418afe24a9" providerId="LiveId" clId="{A5438765-1AE6-4B4E-95E5-14E12457DDE1}" dt="2024-02-16T16:09:55.746" v="43" actId="26606"/>
          <ac:spMkLst>
            <pc:docMk/>
            <pc:sldMk cId="2491137515" sldId="267"/>
            <ac:spMk id="33" creationId="{DB66C9CD-6BF4-44CA-8078-0BB819080761}"/>
          </ac:spMkLst>
        </pc:spChg>
        <pc:graphicFrameChg chg="add mod">
          <ac:chgData name="Joshua Cook" userId="32f940418afe24a9" providerId="LiveId" clId="{A5438765-1AE6-4B4E-95E5-14E12457DDE1}" dt="2024-02-16T16:08:54.397" v="23"/>
          <ac:graphicFrameMkLst>
            <pc:docMk/>
            <pc:sldMk cId="2491137515" sldId="267"/>
            <ac:graphicFrameMk id="3" creationId="{1F19B038-E59F-0BB6-2D59-F1669C490216}"/>
          </ac:graphicFrameMkLst>
        </pc:graphicFrameChg>
        <pc:graphicFrameChg chg="add mod">
          <ac:chgData name="Joshua Cook" userId="32f940418afe24a9" providerId="LiveId" clId="{A5438765-1AE6-4B4E-95E5-14E12457DDE1}" dt="2024-02-16T16:08:55.867" v="24"/>
          <ac:graphicFrameMkLst>
            <pc:docMk/>
            <pc:sldMk cId="2491137515" sldId="267"/>
            <ac:graphicFrameMk id="6" creationId="{F8B8D4F6-31FD-D045-20EF-7EA88C589721}"/>
          </ac:graphicFrameMkLst>
        </pc:graphicFrameChg>
        <pc:graphicFrameChg chg="add mod">
          <ac:chgData name="Joshua Cook" userId="32f940418afe24a9" providerId="LiveId" clId="{A5438765-1AE6-4B4E-95E5-14E12457DDE1}" dt="2024-02-16T16:08:58.843" v="26"/>
          <ac:graphicFrameMkLst>
            <pc:docMk/>
            <pc:sldMk cId="2491137515" sldId="267"/>
            <ac:graphicFrameMk id="7" creationId="{B2BCBD39-428E-EA8B-AF7B-2EA3A774B877}"/>
          </ac:graphicFrameMkLst>
        </pc:graphicFrameChg>
        <pc:graphicFrameChg chg="add mod">
          <ac:chgData name="Joshua Cook" userId="32f940418afe24a9" providerId="LiveId" clId="{A5438765-1AE6-4B4E-95E5-14E12457DDE1}" dt="2024-02-16T16:09:05.359" v="27"/>
          <ac:graphicFrameMkLst>
            <pc:docMk/>
            <pc:sldMk cId="2491137515" sldId="267"/>
            <ac:graphicFrameMk id="8" creationId="{DD0FFB53-9DC3-1F5C-4670-AB558336EE17}"/>
          </ac:graphicFrameMkLst>
        </pc:graphicFrameChg>
        <pc:graphicFrameChg chg="add mod">
          <ac:chgData name="Joshua Cook" userId="32f940418afe24a9" providerId="LiveId" clId="{A5438765-1AE6-4B4E-95E5-14E12457DDE1}" dt="2024-02-16T16:09:07.041" v="28"/>
          <ac:graphicFrameMkLst>
            <pc:docMk/>
            <pc:sldMk cId="2491137515" sldId="267"/>
            <ac:graphicFrameMk id="9" creationId="{948380A2-E130-FA5D-7C5F-DC8178B0FCFB}"/>
          </ac:graphicFrameMkLst>
        </pc:graphicFrameChg>
        <pc:picChg chg="mod ord">
          <ac:chgData name="Joshua Cook" userId="32f940418afe24a9" providerId="LiveId" clId="{A5438765-1AE6-4B4E-95E5-14E12457DDE1}" dt="2024-02-16T16:09:55.746" v="43" actId="26606"/>
          <ac:picMkLst>
            <pc:docMk/>
            <pc:sldMk cId="2491137515" sldId="267"/>
            <ac:picMk id="4" creationId="{C3D86CAE-0576-4536-8728-5D6FA3093B9A}"/>
          </ac:picMkLst>
        </pc:picChg>
        <pc:picChg chg="add mod ord">
          <ac:chgData name="Joshua Cook" userId="32f940418afe24a9" providerId="LiveId" clId="{A5438765-1AE6-4B4E-95E5-14E12457DDE1}" dt="2024-02-16T16:10:25.012" v="45" actId="1076"/>
          <ac:picMkLst>
            <pc:docMk/>
            <pc:sldMk cId="2491137515" sldId="267"/>
            <ac:picMk id="10" creationId="{51BD8864-F997-65F8-C019-59B66A101761}"/>
          </ac:picMkLst>
        </pc:picChg>
        <pc:picChg chg="mod">
          <ac:chgData name="Joshua Cook" userId="32f940418afe24a9" providerId="LiveId" clId="{A5438765-1AE6-4B4E-95E5-14E12457DDE1}" dt="2024-02-16T16:09:55.746" v="43" actId="26606"/>
          <ac:picMkLst>
            <pc:docMk/>
            <pc:sldMk cId="2491137515" sldId="267"/>
            <ac:picMk id="19" creationId="{E79E6E2D-5F4D-C637-2134-4DD2CD7C8E7C}"/>
          </ac:picMkLst>
        </pc:picChg>
        <pc:cxnChg chg="add del">
          <ac:chgData name="Joshua Cook" userId="32f940418afe24a9" providerId="LiveId" clId="{A5438765-1AE6-4B4E-95E5-14E12457DDE1}" dt="2024-02-16T16:09:55.746" v="43" actId="26606"/>
          <ac:cxnSpMkLst>
            <pc:docMk/>
            <pc:sldMk cId="2491137515" sldId="267"/>
            <ac:cxnSpMk id="17" creationId="{77C6DF49-CBE3-4038-AC78-35DE4FD7CE8E}"/>
          </ac:cxnSpMkLst>
        </pc:cxnChg>
        <pc:cxnChg chg="add del">
          <ac:chgData name="Joshua Cook" userId="32f940418afe24a9" providerId="LiveId" clId="{A5438765-1AE6-4B4E-95E5-14E12457DDE1}" dt="2024-02-16T16:09:49.528" v="39" actId="26606"/>
          <ac:cxnSpMkLst>
            <pc:docMk/>
            <pc:sldMk cId="2491137515" sldId="267"/>
            <ac:cxnSpMk id="28" creationId="{77C6DF49-CBE3-4038-AC78-35DE4FD7CE8E}"/>
          </ac:cxnSpMkLst>
        </pc:cxnChg>
        <pc:cxnChg chg="add del">
          <ac:chgData name="Joshua Cook" userId="32f940418afe24a9" providerId="LiveId" clId="{A5438765-1AE6-4B4E-95E5-14E12457DDE1}" dt="2024-02-16T16:09:51.942" v="41" actId="26606"/>
          <ac:cxnSpMkLst>
            <pc:docMk/>
            <pc:sldMk cId="2491137515" sldId="267"/>
            <ac:cxnSpMk id="31" creationId="{77C6DF49-CBE3-4038-AC78-35DE4FD7CE8E}"/>
          </ac:cxnSpMkLst>
        </pc:cxnChg>
        <pc:cxnChg chg="add del">
          <ac:chgData name="Joshua Cook" userId="32f940418afe24a9" providerId="LiveId" clId="{A5438765-1AE6-4B4E-95E5-14E12457DDE1}" dt="2024-02-16T16:09:55.746" v="43" actId="26606"/>
          <ac:cxnSpMkLst>
            <pc:docMk/>
            <pc:sldMk cId="2491137515" sldId="267"/>
            <ac:cxnSpMk id="34" creationId="{77C6DF49-CBE3-4038-AC78-35DE4FD7CE8E}"/>
          </ac:cxnSpMkLst>
        </pc:cxnChg>
      </pc:sldChg>
      <pc:sldChg chg="del">
        <pc:chgData name="Joshua Cook" userId="32f940418afe24a9" providerId="LiveId" clId="{A5438765-1AE6-4B4E-95E5-14E12457DDE1}" dt="2024-02-16T16:25:32.315" v="1199" actId="2696"/>
        <pc:sldMkLst>
          <pc:docMk/>
          <pc:sldMk cId="401579421" sldId="268"/>
        </pc:sldMkLst>
      </pc:sldChg>
      <pc:sldChg chg="addSp delSp modSp mod">
        <pc:chgData name="Joshua Cook" userId="32f940418afe24a9" providerId="LiveId" clId="{A5438765-1AE6-4B4E-95E5-14E12457DDE1}" dt="2024-02-16T16:26:02.432" v="1201" actId="1076"/>
        <pc:sldMkLst>
          <pc:docMk/>
          <pc:sldMk cId="2607302042" sldId="269"/>
        </pc:sldMkLst>
        <pc:spChg chg="mod">
          <ac:chgData name="Joshua Cook" userId="32f940418afe24a9" providerId="LiveId" clId="{A5438765-1AE6-4B4E-95E5-14E12457DDE1}" dt="2024-02-16T16:11:50.445" v="322" actId="115"/>
          <ac:spMkLst>
            <pc:docMk/>
            <pc:sldMk cId="2607302042" sldId="269"/>
            <ac:spMk id="2" creationId="{BEA0AD54-BDA4-1B88-E31F-3D3B75AD7B6D}"/>
          </ac:spMkLst>
        </pc:spChg>
        <pc:spChg chg="add del">
          <ac:chgData name="Joshua Cook" userId="32f940418afe24a9" providerId="LiveId" clId="{A5438765-1AE6-4B4E-95E5-14E12457DDE1}" dt="2024-02-16T16:08:28.182" v="21" actId="478"/>
          <ac:spMkLst>
            <pc:docMk/>
            <pc:sldMk cId="2607302042" sldId="269"/>
            <ac:spMk id="3" creationId="{2C3CF40F-DB97-005B-94EC-A059CE6702C8}"/>
          </ac:spMkLst>
        </pc:spChg>
        <pc:spChg chg="add del mod">
          <ac:chgData name="Joshua Cook" userId="32f940418afe24a9" providerId="LiveId" clId="{A5438765-1AE6-4B4E-95E5-14E12457DDE1}" dt="2024-02-16T16:07:35.821" v="7"/>
          <ac:spMkLst>
            <pc:docMk/>
            <pc:sldMk cId="2607302042" sldId="269"/>
            <ac:spMk id="8" creationId="{E92CA4E5-D77E-CFAD-A736-1C9B2AA8EBC4}"/>
          </ac:spMkLst>
        </pc:spChg>
        <pc:spChg chg="add del mod">
          <ac:chgData name="Joshua Cook" userId="32f940418afe24a9" providerId="LiveId" clId="{A5438765-1AE6-4B4E-95E5-14E12457DDE1}" dt="2024-02-16T16:08:13.179" v="13" actId="47"/>
          <ac:spMkLst>
            <pc:docMk/>
            <pc:sldMk cId="2607302042" sldId="269"/>
            <ac:spMk id="11" creationId="{876BB0EA-4098-69FB-907A-94BFE2652908}"/>
          </ac:spMkLst>
        </pc:spChg>
        <pc:graphicFrameChg chg="add mod">
          <ac:chgData name="Joshua Cook" userId="32f940418afe24a9" providerId="LiveId" clId="{A5438765-1AE6-4B4E-95E5-14E12457DDE1}" dt="2024-02-16T16:07:06.443" v="0"/>
          <ac:graphicFrameMkLst>
            <pc:docMk/>
            <pc:sldMk cId="2607302042" sldId="269"/>
            <ac:graphicFrameMk id="5" creationId="{F6B83F17-7721-FFB8-E9CC-872C8C79CC53}"/>
          </ac:graphicFrameMkLst>
        </pc:graphicFrameChg>
        <pc:graphicFrameChg chg="add mod">
          <ac:chgData name="Joshua Cook" userId="32f940418afe24a9" providerId="LiveId" clId="{A5438765-1AE6-4B4E-95E5-14E12457DDE1}" dt="2024-02-16T16:07:09.044" v="1"/>
          <ac:graphicFrameMkLst>
            <pc:docMk/>
            <pc:sldMk cId="2607302042" sldId="269"/>
            <ac:graphicFrameMk id="6" creationId="{491577A6-7978-F07B-842B-561BBD600C88}"/>
          </ac:graphicFrameMkLst>
        </pc:graphicFrameChg>
        <pc:graphicFrameChg chg="add mod">
          <ac:chgData name="Joshua Cook" userId="32f940418afe24a9" providerId="LiveId" clId="{A5438765-1AE6-4B4E-95E5-14E12457DDE1}" dt="2024-02-16T16:07:28.481" v="2"/>
          <ac:graphicFrameMkLst>
            <pc:docMk/>
            <pc:sldMk cId="2607302042" sldId="269"/>
            <ac:graphicFrameMk id="7" creationId="{22395167-F209-3B26-893E-6903BF1A6F02}"/>
          </ac:graphicFrameMkLst>
        </pc:graphicFrameChg>
        <pc:graphicFrameChg chg="add mod">
          <ac:chgData name="Joshua Cook" userId="32f940418afe24a9" providerId="LiveId" clId="{A5438765-1AE6-4B4E-95E5-14E12457DDE1}" dt="2024-02-16T16:07:28.613" v="4"/>
          <ac:graphicFrameMkLst>
            <pc:docMk/>
            <pc:sldMk cId="2607302042" sldId="269"/>
            <ac:graphicFrameMk id="9" creationId="{457623D4-A23F-E91E-8020-DD72CA9D6BDA}"/>
          </ac:graphicFrameMkLst>
        </pc:graphicFrameChg>
        <pc:graphicFrameChg chg="add mod">
          <ac:chgData name="Joshua Cook" userId="32f940418afe24a9" providerId="LiveId" clId="{A5438765-1AE6-4B4E-95E5-14E12457DDE1}" dt="2024-02-16T16:07:32.655" v="5"/>
          <ac:graphicFrameMkLst>
            <pc:docMk/>
            <pc:sldMk cId="2607302042" sldId="269"/>
            <ac:graphicFrameMk id="10" creationId="{4CF9732E-A570-CDC6-95B7-EA45461C6BD5}"/>
          </ac:graphicFrameMkLst>
        </pc:graphicFrameChg>
        <pc:graphicFrameChg chg="add mod">
          <ac:chgData name="Joshua Cook" userId="32f940418afe24a9" providerId="LiveId" clId="{A5438765-1AE6-4B4E-95E5-14E12457DDE1}" dt="2024-02-16T16:08:01.705" v="9"/>
          <ac:graphicFrameMkLst>
            <pc:docMk/>
            <pc:sldMk cId="2607302042" sldId="269"/>
            <ac:graphicFrameMk id="12" creationId="{EC553694-D462-F966-B19A-F9825167315F}"/>
          </ac:graphicFrameMkLst>
        </pc:graphicFrameChg>
        <pc:graphicFrameChg chg="add mod">
          <ac:chgData name="Joshua Cook" userId="32f940418afe24a9" providerId="LiveId" clId="{A5438765-1AE6-4B4E-95E5-14E12457DDE1}" dt="2024-02-16T16:08:14.317" v="14"/>
          <ac:graphicFrameMkLst>
            <pc:docMk/>
            <pc:sldMk cId="2607302042" sldId="269"/>
            <ac:graphicFrameMk id="13" creationId="{EB02C8C3-095A-B7BB-2294-5AEB1746A9FC}"/>
          </ac:graphicFrameMkLst>
        </pc:graphicFrameChg>
        <pc:graphicFrameChg chg="add mod">
          <ac:chgData name="Joshua Cook" userId="32f940418afe24a9" providerId="LiveId" clId="{A5438765-1AE6-4B4E-95E5-14E12457DDE1}" dt="2024-02-16T16:08:21.291" v="16"/>
          <ac:graphicFrameMkLst>
            <pc:docMk/>
            <pc:sldMk cId="2607302042" sldId="269"/>
            <ac:graphicFrameMk id="14" creationId="{732BBB6E-E401-92B7-2DD2-5A79EEAA66D4}"/>
          </ac:graphicFrameMkLst>
        </pc:graphicFrameChg>
        <pc:picChg chg="add mod">
          <ac:chgData name="Joshua Cook" userId="32f940418afe24a9" providerId="LiveId" clId="{A5438765-1AE6-4B4E-95E5-14E12457DDE1}" dt="2024-02-16T16:26:02.432" v="1201" actId="1076"/>
          <ac:picMkLst>
            <pc:docMk/>
            <pc:sldMk cId="2607302042" sldId="269"/>
            <ac:picMk id="15" creationId="{973CFA8A-E015-7ED6-9122-D9E509099690}"/>
          </ac:picMkLst>
        </pc:picChg>
      </pc:sldChg>
      <pc:sldChg chg="addSp delSp modSp mod setBg">
        <pc:chgData name="Joshua Cook" userId="32f940418afe24a9" providerId="LiveId" clId="{A5438765-1AE6-4B4E-95E5-14E12457DDE1}" dt="2024-02-16T16:47:12.644" v="2223" actId="1076"/>
        <pc:sldMkLst>
          <pc:docMk/>
          <pc:sldMk cId="3394743880" sldId="270"/>
        </pc:sldMkLst>
        <pc:spChg chg="mod ord">
          <ac:chgData name="Joshua Cook" userId="32f940418afe24a9" providerId="LiveId" clId="{A5438765-1AE6-4B4E-95E5-14E12457DDE1}" dt="2024-02-16T16:31:35.418" v="1267" actId="26606"/>
          <ac:spMkLst>
            <pc:docMk/>
            <pc:sldMk cId="3394743880" sldId="270"/>
            <ac:spMk id="2" creationId="{5D722527-4D2D-4653-2E14-41492CF59720}"/>
          </ac:spMkLst>
        </pc:spChg>
        <pc:spChg chg="add del">
          <ac:chgData name="Joshua Cook" userId="32f940418afe24a9" providerId="LiveId" clId="{A5438765-1AE6-4B4E-95E5-14E12457DDE1}" dt="2024-02-16T16:31:29.916" v="1266"/>
          <ac:spMkLst>
            <pc:docMk/>
            <pc:sldMk cId="3394743880" sldId="270"/>
            <ac:spMk id="3" creationId="{4BF0E297-41DD-5DCA-9141-22C427B9E949}"/>
          </ac:spMkLst>
        </pc:spChg>
        <pc:spChg chg="mod">
          <ac:chgData name="Joshua Cook" userId="32f940418afe24a9" providerId="LiveId" clId="{A5438765-1AE6-4B4E-95E5-14E12457DDE1}" dt="2024-02-16T16:31:35.418" v="1267" actId="26606"/>
          <ac:spMkLst>
            <pc:docMk/>
            <pc:sldMk cId="3394743880" sldId="270"/>
            <ac:spMk id="4" creationId="{9BF5B8C7-750F-9253-95DD-A7EA504CC8B9}"/>
          </ac:spMkLst>
        </pc:spChg>
        <pc:spChg chg="add mod">
          <ac:chgData name="Joshua Cook" userId="32f940418afe24a9" providerId="LiveId" clId="{A5438765-1AE6-4B4E-95E5-14E12457DDE1}" dt="2024-02-16T16:31:55.083" v="1273" actId="1076"/>
          <ac:spMkLst>
            <pc:docMk/>
            <pc:sldMk cId="3394743880" sldId="270"/>
            <ac:spMk id="11" creationId="{DA4FDE0D-2111-CAA9-253B-E639B3054A70}"/>
          </ac:spMkLst>
        </pc:spChg>
        <pc:spChg chg="add mod">
          <ac:chgData name="Joshua Cook" userId="32f940418afe24a9" providerId="LiveId" clId="{A5438765-1AE6-4B4E-95E5-14E12457DDE1}" dt="2024-02-16T16:47:12.644" v="2223" actId="1076"/>
          <ac:spMkLst>
            <pc:docMk/>
            <pc:sldMk cId="3394743880" sldId="270"/>
            <ac:spMk id="13" creationId="{29BE9845-309F-6D70-057F-46E237893A26}"/>
          </ac:spMkLst>
        </pc:spChg>
        <pc:spChg chg="add">
          <ac:chgData name="Joshua Cook" userId="32f940418afe24a9" providerId="LiveId" clId="{A5438765-1AE6-4B4E-95E5-14E12457DDE1}" dt="2024-02-16T16:31:35.418" v="1267" actId="26606"/>
          <ac:spMkLst>
            <pc:docMk/>
            <pc:sldMk cId="3394743880" sldId="270"/>
            <ac:spMk id="15" creationId="{1AEB7F98-32EC-40D3-89EE-C8433023163A}"/>
          </ac:spMkLst>
        </pc:spChg>
        <pc:spChg chg="add">
          <ac:chgData name="Joshua Cook" userId="32f940418afe24a9" providerId="LiveId" clId="{A5438765-1AE6-4B4E-95E5-14E12457DDE1}" dt="2024-02-16T16:31:35.418" v="1267" actId="26606"/>
          <ac:spMkLst>
            <pc:docMk/>
            <pc:sldMk cId="3394743880" sldId="270"/>
            <ac:spMk id="19" creationId="{DAD9000E-708C-464D-A86F-4ABE391B6BE8}"/>
          </ac:spMkLst>
        </pc:spChg>
        <pc:picChg chg="add mod">
          <ac:chgData name="Joshua Cook" userId="32f940418afe24a9" providerId="LiveId" clId="{A5438765-1AE6-4B4E-95E5-14E12457DDE1}" dt="2024-02-16T16:30:58.405" v="1256"/>
          <ac:picMkLst>
            <pc:docMk/>
            <pc:sldMk cId="3394743880" sldId="270"/>
            <ac:picMk id="5" creationId="{618E13B4-4697-3478-9F9A-8F49F161B300}"/>
          </ac:picMkLst>
        </pc:picChg>
        <pc:picChg chg="add mod">
          <ac:chgData name="Joshua Cook" userId="32f940418afe24a9" providerId="LiveId" clId="{A5438765-1AE6-4B4E-95E5-14E12457DDE1}" dt="2024-02-16T16:31:06.356" v="1259"/>
          <ac:picMkLst>
            <pc:docMk/>
            <pc:sldMk cId="3394743880" sldId="270"/>
            <ac:picMk id="6" creationId="{43B07C47-E617-9090-55EE-483A4EC3A22C}"/>
          </ac:picMkLst>
        </pc:picChg>
        <pc:picChg chg="add del mod">
          <ac:chgData name="Joshua Cook" userId="32f940418afe24a9" providerId="LiveId" clId="{A5438765-1AE6-4B4E-95E5-14E12457DDE1}" dt="2024-02-16T16:31:11.077" v="1262" actId="478"/>
          <ac:picMkLst>
            <pc:docMk/>
            <pc:sldMk cId="3394743880" sldId="270"/>
            <ac:picMk id="7" creationId="{53B029F1-3D1A-CE73-1D01-A7E81812745A}"/>
          </ac:picMkLst>
        </pc:picChg>
        <pc:picChg chg="add mod">
          <ac:chgData name="Joshua Cook" userId="32f940418afe24a9" providerId="LiveId" clId="{A5438765-1AE6-4B4E-95E5-14E12457DDE1}" dt="2024-02-16T16:31:20.060" v="1264"/>
          <ac:picMkLst>
            <pc:docMk/>
            <pc:sldMk cId="3394743880" sldId="270"/>
            <ac:picMk id="8" creationId="{B89CD152-AA7F-950F-9352-6F15256C7E8B}"/>
          </ac:picMkLst>
        </pc:picChg>
        <pc:picChg chg="add mod">
          <ac:chgData name="Joshua Cook" userId="32f940418afe24a9" providerId="LiveId" clId="{A5438765-1AE6-4B4E-95E5-14E12457DDE1}" dt="2024-02-16T16:31:20.066" v="1265"/>
          <ac:picMkLst>
            <pc:docMk/>
            <pc:sldMk cId="3394743880" sldId="270"/>
            <ac:picMk id="9" creationId="{A21B9C9F-28A4-8E3F-06F7-42E46BB0265B}"/>
          </ac:picMkLst>
        </pc:picChg>
        <pc:picChg chg="add mod">
          <ac:chgData name="Joshua Cook" userId="32f940418afe24a9" providerId="LiveId" clId="{A5438765-1AE6-4B4E-95E5-14E12457DDE1}" dt="2024-02-16T16:31:40.511" v="1269" actId="1076"/>
          <ac:picMkLst>
            <pc:docMk/>
            <pc:sldMk cId="3394743880" sldId="270"/>
            <ac:picMk id="10" creationId="{6370DD8C-3F7A-0F7B-E214-1144AE15D2E4}"/>
          </ac:picMkLst>
        </pc:picChg>
        <pc:cxnChg chg="add">
          <ac:chgData name="Joshua Cook" userId="32f940418afe24a9" providerId="LiveId" clId="{A5438765-1AE6-4B4E-95E5-14E12457DDE1}" dt="2024-02-16T16:31:35.418" v="1267" actId="26606"/>
          <ac:cxnSpMkLst>
            <pc:docMk/>
            <pc:sldMk cId="3394743880" sldId="270"/>
            <ac:cxnSpMk id="17" creationId="{77C6DF49-CBE3-4038-AC78-35DE4FD7CE8E}"/>
          </ac:cxnSpMkLst>
        </pc:cxnChg>
      </pc:sldChg>
      <pc:sldChg chg="addSp delSp modSp mod setBg">
        <pc:chgData name="Joshua Cook" userId="32f940418afe24a9" providerId="LiveId" clId="{A5438765-1AE6-4B4E-95E5-14E12457DDE1}" dt="2024-02-16T16:35:47.400" v="1331" actId="1076"/>
        <pc:sldMkLst>
          <pc:docMk/>
          <pc:sldMk cId="1936234957" sldId="271"/>
        </pc:sldMkLst>
        <pc:spChg chg="mod ord">
          <ac:chgData name="Joshua Cook" userId="32f940418afe24a9" providerId="LiveId" clId="{A5438765-1AE6-4B4E-95E5-14E12457DDE1}" dt="2024-02-16T16:35:26.504" v="1323" actId="26606"/>
          <ac:spMkLst>
            <pc:docMk/>
            <pc:sldMk cId="1936234957" sldId="271"/>
            <ac:spMk id="2" creationId="{40A6E5A9-C68A-AC9A-F42B-B861C26CCB8E}"/>
          </ac:spMkLst>
        </pc:spChg>
        <pc:spChg chg="del">
          <ac:chgData name="Joshua Cook" userId="32f940418afe24a9" providerId="LiveId" clId="{A5438765-1AE6-4B4E-95E5-14E12457DDE1}" dt="2024-02-16T16:34:40.199" v="1310"/>
          <ac:spMkLst>
            <pc:docMk/>
            <pc:sldMk cId="1936234957" sldId="271"/>
            <ac:spMk id="3" creationId="{18E4C891-0207-4DC2-075A-072794AB8EE2}"/>
          </ac:spMkLst>
        </pc:spChg>
        <pc:spChg chg="mod">
          <ac:chgData name="Joshua Cook" userId="32f940418afe24a9" providerId="LiveId" clId="{A5438765-1AE6-4B4E-95E5-14E12457DDE1}" dt="2024-02-16T16:35:26.504" v="1323" actId="26606"/>
          <ac:spMkLst>
            <pc:docMk/>
            <pc:sldMk cId="1936234957" sldId="271"/>
            <ac:spMk id="4" creationId="{24023055-DD91-0CB1-5199-A55FFD222627}"/>
          </ac:spMkLst>
        </pc:spChg>
        <pc:spChg chg="add del">
          <ac:chgData name="Joshua Cook" userId="32f940418afe24a9" providerId="LiveId" clId="{A5438765-1AE6-4B4E-95E5-14E12457DDE1}" dt="2024-02-16T16:35:05.470" v="1315" actId="26606"/>
          <ac:spMkLst>
            <pc:docMk/>
            <pc:sldMk cId="1936234957" sldId="271"/>
            <ac:spMk id="10" creationId="{EEE96A74-B62B-4642-AB22-7776A5F48CE7}"/>
          </ac:spMkLst>
        </pc:spChg>
        <pc:spChg chg="add">
          <ac:chgData name="Joshua Cook" userId="32f940418afe24a9" providerId="LiveId" clId="{A5438765-1AE6-4B4E-95E5-14E12457DDE1}" dt="2024-02-16T16:35:26.504" v="1323" actId="26606"/>
          <ac:spMkLst>
            <pc:docMk/>
            <pc:sldMk cId="1936234957" sldId="271"/>
            <ac:spMk id="11" creationId="{EEE96A74-B62B-4642-AB22-7776A5F48CE7}"/>
          </ac:spMkLst>
        </pc:spChg>
        <pc:spChg chg="add del">
          <ac:chgData name="Joshua Cook" userId="32f940418afe24a9" providerId="LiveId" clId="{A5438765-1AE6-4B4E-95E5-14E12457DDE1}" dt="2024-02-16T16:35:05.470" v="1315" actId="26606"/>
          <ac:spMkLst>
            <pc:docMk/>
            <pc:sldMk cId="1936234957" sldId="271"/>
            <ac:spMk id="14" creationId="{4AD52C5F-F278-4082-B0E5-5FDE4B8E2ED4}"/>
          </ac:spMkLst>
        </pc:spChg>
        <pc:spChg chg="add">
          <ac:chgData name="Joshua Cook" userId="32f940418afe24a9" providerId="LiveId" clId="{A5438765-1AE6-4B4E-95E5-14E12457DDE1}" dt="2024-02-16T16:35:26.504" v="1323" actId="26606"/>
          <ac:spMkLst>
            <pc:docMk/>
            <pc:sldMk cId="1936234957" sldId="271"/>
            <ac:spMk id="15" creationId="{4AD52C5F-F278-4082-B0E5-5FDE4B8E2ED4}"/>
          </ac:spMkLst>
        </pc:spChg>
        <pc:spChg chg="add mod">
          <ac:chgData name="Joshua Cook" userId="32f940418afe24a9" providerId="LiveId" clId="{A5438765-1AE6-4B4E-95E5-14E12457DDE1}" dt="2024-02-16T16:35:47.400" v="1331" actId="1076"/>
          <ac:spMkLst>
            <pc:docMk/>
            <pc:sldMk cId="1936234957" sldId="271"/>
            <ac:spMk id="16" creationId="{62A00562-42FB-78A5-740E-4E374D77C8B3}"/>
          </ac:spMkLst>
        </pc:spChg>
        <pc:picChg chg="add mod">
          <ac:chgData name="Joshua Cook" userId="32f940418afe24a9" providerId="LiveId" clId="{A5438765-1AE6-4B4E-95E5-14E12457DDE1}" dt="2024-02-16T16:35:26.504" v="1323" actId="26606"/>
          <ac:picMkLst>
            <pc:docMk/>
            <pc:sldMk cId="1936234957" sldId="271"/>
            <ac:picMk id="5" creationId="{74DC1B2E-86BC-E98A-CDB8-D3891160D042}"/>
          </ac:picMkLst>
        </pc:picChg>
        <pc:picChg chg="add mod">
          <ac:chgData name="Joshua Cook" userId="32f940418afe24a9" providerId="LiveId" clId="{A5438765-1AE6-4B4E-95E5-14E12457DDE1}" dt="2024-02-16T16:35:08.198" v="1316"/>
          <ac:picMkLst>
            <pc:docMk/>
            <pc:sldMk cId="1936234957" sldId="271"/>
            <ac:picMk id="6" creationId="{5C2194F0-2A4B-BCDD-42E2-0EB3E05227F4}"/>
          </ac:picMkLst>
        </pc:picChg>
        <pc:picChg chg="add mod">
          <ac:chgData name="Joshua Cook" userId="32f940418afe24a9" providerId="LiveId" clId="{A5438765-1AE6-4B4E-95E5-14E12457DDE1}" dt="2024-02-16T16:35:10.606" v="1317"/>
          <ac:picMkLst>
            <pc:docMk/>
            <pc:sldMk cId="1936234957" sldId="271"/>
            <ac:picMk id="7" creationId="{219CB905-6F8D-EDE1-8E83-5E269717E00B}"/>
          </ac:picMkLst>
        </pc:picChg>
        <pc:picChg chg="add mod">
          <ac:chgData name="Joshua Cook" userId="32f940418afe24a9" providerId="LiveId" clId="{A5438765-1AE6-4B4E-95E5-14E12457DDE1}" dt="2024-02-16T16:35:11.279" v="1318"/>
          <ac:picMkLst>
            <pc:docMk/>
            <pc:sldMk cId="1936234957" sldId="271"/>
            <ac:picMk id="8" creationId="{C5EA2CAD-6018-CF33-F900-62DDF788DFE7}"/>
          </ac:picMkLst>
        </pc:picChg>
        <pc:picChg chg="add mod">
          <ac:chgData name="Joshua Cook" userId="32f940418afe24a9" providerId="LiveId" clId="{A5438765-1AE6-4B4E-95E5-14E12457DDE1}" dt="2024-02-16T16:35:12.307" v="1319"/>
          <ac:picMkLst>
            <pc:docMk/>
            <pc:sldMk cId="1936234957" sldId="271"/>
            <ac:picMk id="9" creationId="{F75C49C5-E2AD-BEF3-6480-F61E8423A372}"/>
          </ac:picMkLst>
        </pc:picChg>
        <pc:cxnChg chg="add del">
          <ac:chgData name="Joshua Cook" userId="32f940418afe24a9" providerId="LiveId" clId="{A5438765-1AE6-4B4E-95E5-14E12457DDE1}" dt="2024-02-16T16:35:05.470" v="1315" actId="26606"/>
          <ac:cxnSpMkLst>
            <pc:docMk/>
            <pc:sldMk cId="1936234957" sldId="271"/>
            <ac:cxnSpMk id="12" creationId="{3A513CAD-9784-4D35-BAF9-1F7DDD697BDB}"/>
          </ac:cxnSpMkLst>
        </pc:cxnChg>
        <pc:cxnChg chg="add">
          <ac:chgData name="Joshua Cook" userId="32f940418afe24a9" providerId="LiveId" clId="{A5438765-1AE6-4B4E-95E5-14E12457DDE1}" dt="2024-02-16T16:35:26.504" v="1323" actId="26606"/>
          <ac:cxnSpMkLst>
            <pc:docMk/>
            <pc:sldMk cId="1936234957" sldId="271"/>
            <ac:cxnSpMk id="13" creationId="{3A513CAD-9784-4D35-BAF9-1F7DDD697BDB}"/>
          </ac:cxnSpMkLst>
        </pc:cxnChg>
      </pc:sldChg>
      <pc:sldChg chg="del">
        <pc:chgData name="Joshua Cook" userId="32f940418afe24a9" providerId="LiveId" clId="{A5438765-1AE6-4B4E-95E5-14E12457DDE1}" dt="2024-02-16T16:40:19.058" v="1359" actId="2696"/>
        <pc:sldMkLst>
          <pc:docMk/>
          <pc:sldMk cId="331961693" sldId="272"/>
        </pc:sldMkLst>
      </pc:sldChg>
      <pc:sldChg chg="modSp mod modAnim">
        <pc:chgData name="Joshua Cook" userId="32f940418afe24a9" providerId="LiveId" clId="{A5438765-1AE6-4B4E-95E5-14E12457DDE1}" dt="2024-02-16T17:10:46.681" v="4350"/>
        <pc:sldMkLst>
          <pc:docMk/>
          <pc:sldMk cId="3398994442" sldId="273"/>
        </pc:sldMkLst>
        <pc:spChg chg="mod">
          <ac:chgData name="Joshua Cook" userId="32f940418afe24a9" providerId="LiveId" clId="{A5438765-1AE6-4B4E-95E5-14E12457DDE1}" dt="2024-02-16T16:41:31.490" v="1604" actId="207"/>
          <ac:spMkLst>
            <pc:docMk/>
            <pc:sldMk cId="3398994442" sldId="273"/>
            <ac:spMk id="3" creationId="{1E3D7B32-908C-CC50-5B15-6A9F0CF5022F}"/>
          </ac:spMkLst>
        </pc:spChg>
      </pc:sldChg>
      <pc:sldChg chg="modAnim">
        <pc:chgData name="Joshua Cook" userId="32f940418afe24a9" providerId="LiveId" clId="{A5438765-1AE6-4B4E-95E5-14E12457DDE1}" dt="2024-02-16T17:11:00.563" v="4351"/>
        <pc:sldMkLst>
          <pc:docMk/>
          <pc:sldMk cId="1038694386" sldId="274"/>
        </pc:sldMkLst>
      </pc:sldChg>
      <pc:sldChg chg="modSp mod modAnim">
        <pc:chgData name="Joshua Cook" userId="32f940418afe24a9" providerId="LiveId" clId="{A5438765-1AE6-4B4E-95E5-14E12457DDE1}" dt="2024-02-16T17:11:13.716" v="4352"/>
        <pc:sldMkLst>
          <pc:docMk/>
          <pc:sldMk cId="3362993749" sldId="278"/>
        </pc:sldMkLst>
        <pc:spChg chg="mod">
          <ac:chgData name="Joshua Cook" userId="32f940418afe24a9" providerId="LiveId" clId="{A5438765-1AE6-4B4E-95E5-14E12457DDE1}" dt="2024-02-16T16:45:23.675" v="2203" actId="20577"/>
          <ac:spMkLst>
            <pc:docMk/>
            <pc:sldMk cId="3362993749" sldId="278"/>
            <ac:spMk id="2" creationId="{4DFE65A6-FF42-CE16-9BAC-76B933AE2756}"/>
          </ac:spMkLst>
        </pc:spChg>
        <pc:spChg chg="mod">
          <ac:chgData name="Joshua Cook" userId="32f940418afe24a9" providerId="LiveId" clId="{A5438765-1AE6-4B4E-95E5-14E12457DDE1}" dt="2024-02-16T16:45:27.120" v="2212" actId="20577"/>
          <ac:spMkLst>
            <pc:docMk/>
            <pc:sldMk cId="3362993749" sldId="278"/>
            <ac:spMk id="3" creationId="{15A58CF7-C14A-3075-F6FC-33595E43D40C}"/>
          </ac:spMkLst>
        </pc:spChg>
      </pc:sldChg>
      <pc:sldChg chg="addSp delSp modSp mod setBg">
        <pc:chgData name="Joshua Cook" userId="32f940418afe24a9" providerId="LiveId" clId="{A5438765-1AE6-4B4E-95E5-14E12457DDE1}" dt="2024-02-16T16:51:39.485" v="2625" actId="20577"/>
        <pc:sldMkLst>
          <pc:docMk/>
          <pc:sldMk cId="3231242405" sldId="279"/>
        </pc:sldMkLst>
        <pc:spChg chg="mod">
          <ac:chgData name="Joshua Cook" userId="32f940418afe24a9" providerId="LiveId" clId="{A5438765-1AE6-4B4E-95E5-14E12457DDE1}" dt="2024-02-16T16:51:39.485" v="2625" actId="20577"/>
          <ac:spMkLst>
            <pc:docMk/>
            <pc:sldMk cId="3231242405" sldId="279"/>
            <ac:spMk id="2" creationId="{32836B2B-0046-4691-2CB8-C28BB0FCE406}"/>
          </ac:spMkLst>
        </pc:spChg>
        <pc:spChg chg="del">
          <ac:chgData name="Joshua Cook" userId="32f940418afe24a9" providerId="LiveId" clId="{A5438765-1AE6-4B4E-95E5-14E12457DDE1}" dt="2024-02-16T16:48:52.612" v="2279"/>
          <ac:spMkLst>
            <pc:docMk/>
            <pc:sldMk cId="3231242405" sldId="279"/>
            <ac:spMk id="3" creationId="{0E47291E-FE65-2228-D67A-306C88EBC88B}"/>
          </ac:spMkLst>
        </pc:spChg>
        <pc:spChg chg="mod ord">
          <ac:chgData name="Joshua Cook" userId="32f940418afe24a9" providerId="LiveId" clId="{A5438765-1AE6-4B4E-95E5-14E12457DDE1}" dt="2024-02-16T16:48:55.703" v="2280" actId="26606"/>
          <ac:spMkLst>
            <pc:docMk/>
            <pc:sldMk cId="3231242405" sldId="279"/>
            <ac:spMk id="4" creationId="{407BBBA3-8898-A784-A8C7-CD6D13F7D350}"/>
          </ac:spMkLst>
        </pc:spChg>
        <pc:spChg chg="add">
          <ac:chgData name="Joshua Cook" userId="32f940418afe24a9" providerId="LiveId" clId="{A5438765-1AE6-4B4E-95E5-14E12457DDE1}" dt="2024-02-16T16:48:55.703" v="2280" actId="26606"/>
          <ac:spMkLst>
            <pc:docMk/>
            <pc:sldMk cId="3231242405" sldId="279"/>
            <ac:spMk id="10" creationId="{1AEB7F98-32EC-40D3-89EE-C8433023163A}"/>
          </ac:spMkLst>
        </pc:spChg>
        <pc:spChg chg="add">
          <ac:chgData name="Joshua Cook" userId="32f940418afe24a9" providerId="LiveId" clId="{A5438765-1AE6-4B4E-95E5-14E12457DDE1}" dt="2024-02-16T16:48:55.703" v="2280" actId="26606"/>
          <ac:spMkLst>
            <pc:docMk/>
            <pc:sldMk cId="3231242405" sldId="279"/>
            <ac:spMk id="14" creationId="{DAD9000E-708C-464D-A86F-4ABE391B6BE8}"/>
          </ac:spMkLst>
        </pc:spChg>
        <pc:picChg chg="add mod">
          <ac:chgData name="Joshua Cook" userId="32f940418afe24a9" providerId="LiveId" clId="{A5438765-1AE6-4B4E-95E5-14E12457DDE1}" dt="2024-02-16T16:48:55.703" v="2280" actId="26606"/>
          <ac:picMkLst>
            <pc:docMk/>
            <pc:sldMk cId="3231242405" sldId="279"/>
            <ac:picMk id="5" creationId="{EEFC8F87-2317-5107-D0F5-5E40B40A2CE3}"/>
          </ac:picMkLst>
        </pc:picChg>
        <pc:cxnChg chg="add">
          <ac:chgData name="Joshua Cook" userId="32f940418afe24a9" providerId="LiveId" clId="{A5438765-1AE6-4B4E-95E5-14E12457DDE1}" dt="2024-02-16T16:48:55.703" v="2280" actId="26606"/>
          <ac:cxnSpMkLst>
            <pc:docMk/>
            <pc:sldMk cId="3231242405" sldId="279"/>
            <ac:cxnSpMk id="12" creationId="{77C6DF49-CBE3-4038-AC78-35DE4FD7CE8E}"/>
          </ac:cxnSpMkLst>
        </pc:cxnChg>
      </pc:sldChg>
      <pc:sldChg chg="modSp mod modAnim">
        <pc:chgData name="Joshua Cook" userId="32f940418afe24a9" providerId="LiveId" clId="{A5438765-1AE6-4B4E-95E5-14E12457DDE1}" dt="2024-02-16T17:11:36.251" v="4354"/>
        <pc:sldMkLst>
          <pc:docMk/>
          <pc:sldMk cId="4129501255" sldId="280"/>
        </pc:sldMkLst>
        <pc:spChg chg="mod">
          <ac:chgData name="Joshua Cook" userId="32f940418afe24a9" providerId="LiveId" clId="{A5438765-1AE6-4B4E-95E5-14E12457DDE1}" dt="2024-02-16T16:53:48.349" v="2927" actId="115"/>
          <ac:spMkLst>
            <pc:docMk/>
            <pc:sldMk cId="4129501255" sldId="280"/>
            <ac:spMk id="2" creationId="{B15911B1-FF3E-9CFF-5576-1C8DBF5C38FE}"/>
          </ac:spMkLst>
        </pc:spChg>
        <pc:spChg chg="mod">
          <ac:chgData name="Joshua Cook" userId="32f940418afe24a9" providerId="LiveId" clId="{A5438765-1AE6-4B4E-95E5-14E12457DDE1}" dt="2024-02-16T16:54:21.019" v="3059" actId="20577"/>
          <ac:spMkLst>
            <pc:docMk/>
            <pc:sldMk cId="4129501255" sldId="280"/>
            <ac:spMk id="3" creationId="{D79B9479-A1FC-F727-E140-2A84EEFBB698}"/>
          </ac:spMkLst>
        </pc:spChg>
      </pc:sldChg>
      <pc:sldChg chg="addSp delSp modSp mod setBg">
        <pc:chgData name="Joshua Cook" userId="32f940418afe24a9" providerId="LiveId" clId="{A5438765-1AE6-4B4E-95E5-14E12457DDE1}" dt="2024-02-16T17:05:49.017" v="3870" actId="27636"/>
        <pc:sldMkLst>
          <pc:docMk/>
          <pc:sldMk cId="1483561325" sldId="281"/>
        </pc:sldMkLst>
        <pc:spChg chg="mod ord">
          <ac:chgData name="Joshua Cook" userId="32f940418afe24a9" providerId="LiveId" clId="{A5438765-1AE6-4B4E-95E5-14E12457DDE1}" dt="2024-02-16T17:05:49.017" v="3870" actId="27636"/>
          <ac:spMkLst>
            <pc:docMk/>
            <pc:sldMk cId="1483561325" sldId="281"/>
            <ac:spMk id="2" creationId="{34EE5C5E-961E-2E3C-0AF4-0D5C783D5C42}"/>
          </ac:spMkLst>
        </pc:spChg>
        <pc:spChg chg="del">
          <ac:chgData name="Joshua Cook" userId="32f940418afe24a9" providerId="LiveId" clId="{A5438765-1AE6-4B4E-95E5-14E12457DDE1}" dt="2024-02-16T17:02:36.309" v="3804" actId="478"/>
          <ac:spMkLst>
            <pc:docMk/>
            <pc:sldMk cId="1483561325" sldId="281"/>
            <ac:spMk id="3" creationId="{7AFF3578-A6B2-6A61-DF3F-29DB5A9B3A2F}"/>
          </ac:spMkLst>
        </pc:spChg>
        <pc:spChg chg="mod">
          <ac:chgData name="Joshua Cook" userId="32f940418afe24a9" providerId="LiveId" clId="{A5438765-1AE6-4B4E-95E5-14E12457DDE1}" dt="2024-02-16T17:02:54.680" v="3810" actId="26606"/>
          <ac:spMkLst>
            <pc:docMk/>
            <pc:sldMk cId="1483561325" sldId="281"/>
            <ac:spMk id="4" creationId="{F276A20B-04C3-8225-1A9A-4A434F18ABA1}"/>
          </ac:spMkLst>
        </pc:spChg>
        <pc:spChg chg="add del">
          <ac:chgData name="Joshua Cook" userId="32f940418afe24a9" providerId="LiveId" clId="{A5438765-1AE6-4B4E-95E5-14E12457DDE1}" dt="2024-02-16T17:02:50.547" v="3808" actId="26606"/>
          <ac:spMkLst>
            <pc:docMk/>
            <pc:sldMk cId="1483561325" sldId="281"/>
            <ac:spMk id="18" creationId="{CA5B2A81-2C8E-4963-AFD4-E539D168B475}"/>
          </ac:spMkLst>
        </pc:spChg>
        <pc:spChg chg="add del">
          <ac:chgData name="Joshua Cook" userId="32f940418afe24a9" providerId="LiveId" clId="{A5438765-1AE6-4B4E-95E5-14E12457DDE1}" dt="2024-02-16T17:02:54.680" v="3810" actId="26606"/>
          <ac:spMkLst>
            <pc:docMk/>
            <pc:sldMk cId="1483561325" sldId="281"/>
            <ac:spMk id="35" creationId="{8036B80B-269D-4F02-9EF9-A6A4E917B386}"/>
          </ac:spMkLst>
        </pc:spChg>
        <pc:spChg chg="add del">
          <ac:chgData name="Joshua Cook" userId="32f940418afe24a9" providerId="LiveId" clId="{A5438765-1AE6-4B4E-95E5-14E12457DDE1}" dt="2024-02-16T17:02:54.680" v="3810" actId="26606"/>
          <ac:spMkLst>
            <pc:docMk/>
            <pc:sldMk cId="1483561325" sldId="281"/>
            <ac:spMk id="39" creationId="{3011B0B3-5679-4759-90B8-3B908C4CBD21}"/>
          </ac:spMkLst>
        </pc:spChg>
        <pc:grpChg chg="add del">
          <ac:chgData name="Joshua Cook" userId="32f940418afe24a9" providerId="LiveId" clId="{A5438765-1AE6-4B4E-95E5-14E12457DDE1}" dt="2024-02-16T17:02:50.547" v="3808" actId="26606"/>
          <ac:grpSpMkLst>
            <pc:docMk/>
            <pc:sldMk cId="1483561325" sldId="281"/>
            <ac:grpSpMk id="12" creationId="{F982E0B2-AA9C-441C-A08E-A9DF9CF12116}"/>
          </ac:grpSpMkLst>
        </pc:grpChg>
        <pc:grpChg chg="add del">
          <ac:chgData name="Joshua Cook" userId="32f940418afe24a9" providerId="LiveId" clId="{A5438765-1AE6-4B4E-95E5-14E12457DDE1}" dt="2024-02-16T17:02:54.680" v="3810" actId="26606"/>
          <ac:grpSpMkLst>
            <pc:docMk/>
            <pc:sldMk cId="1483561325" sldId="281"/>
            <ac:grpSpMk id="36" creationId="{F982E0B2-AA9C-441C-A08E-A9DF9CF12116}"/>
          </ac:grpSpMkLst>
        </pc:grpChg>
        <pc:grpChg chg="add del">
          <ac:chgData name="Joshua Cook" userId="32f940418afe24a9" providerId="LiveId" clId="{A5438765-1AE6-4B4E-95E5-14E12457DDE1}" dt="2024-02-16T17:02:54.680" v="3810" actId="26606"/>
          <ac:grpSpMkLst>
            <pc:docMk/>
            <pc:sldMk cId="1483561325" sldId="281"/>
            <ac:grpSpMk id="40" creationId="{49E013D9-9421-47E7-9080-30F6E544BE45}"/>
          </ac:grpSpMkLst>
        </pc:grpChg>
        <pc:picChg chg="add del mod">
          <ac:chgData name="Joshua Cook" userId="32f940418afe24a9" providerId="LiveId" clId="{A5438765-1AE6-4B4E-95E5-14E12457DDE1}" dt="2024-02-16T17:03:05.601" v="3815" actId="478"/>
          <ac:picMkLst>
            <pc:docMk/>
            <pc:sldMk cId="1483561325" sldId="281"/>
            <ac:picMk id="5" creationId="{DB05AD05-E53D-2EFD-B647-A686CA3F12D8}"/>
          </ac:picMkLst>
        </pc:picChg>
        <pc:cxnChg chg="add del">
          <ac:chgData name="Joshua Cook" userId="32f940418afe24a9" providerId="LiveId" clId="{A5438765-1AE6-4B4E-95E5-14E12457DDE1}" dt="2024-02-16T17:02:50.547" v="3808" actId="26606"/>
          <ac:cxnSpMkLst>
            <pc:docMk/>
            <pc:sldMk cId="1483561325" sldId="281"/>
            <ac:cxnSpMk id="10" creationId="{701C0CAB-6A03-4C6A-9FAA-219847753628}"/>
          </ac:cxnSpMkLst>
        </pc:cxnChg>
        <pc:cxnChg chg="add del">
          <ac:chgData name="Joshua Cook" userId="32f940418afe24a9" providerId="LiveId" clId="{A5438765-1AE6-4B4E-95E5-14E12457DDE1}" dt="2024-02-16T17:02:50.547" v="3808" actId="26606"/>
          <ac:cxnSpMkLst>
            <pc:docMk/>
            <pc:sldMk cId="1483561325" sldId="281"/>
            <ac:cxnSpMk id="20" creationId="{9E7C23BC-DAA6-40E1-8166-B8C4439D1430}"/>
          </ac:cxnSpMkLst>
        </pc:cxnChg>
        <pc:cxnChg chg="add del">
          <ac:chgData name="Joshua Cook" userId="32f940418afe24a9" providerId="LiveId" clId="{A5438765-1AE6-4B4E-95E5-14E12457DDE1}" dt="2024-02-16T17:02:54.680" v="3810" actId="26606"/>
          <ac:cxnSpMkLst>
            <pc:docMk/>
            <pc:sldMk cId="1483561325" sldId="281"/>
            <ac:cxnSpMk id="34" creationId="{701C0CAB-6A03-4C6A-9FAA-219847753628}"/>
          </ac:cxnSpMkLst>
        </pc:cxnChg>
      </pc:sldChg>
      <pc:sldChg chg="addSp delSp modSp del mod">
        <pc:chgData name="Joshua Cook" userId="32f940418afe24a9" providerId="LiveId" clId="{A5438765-1AE6-4B4E-95E5-14E12457DDE1}" dt="2024-02-16T17:03:35.739" v="3826" actId="2696"/>
        <pc:sldMkLst>
          <pc:docMk/>
          <pc:sldMk cId="3710226742" sldId="282"/>
        </pc:sldMkLst>
        <pc:spChg chg="del">
          <ac:chgData name="Joshua Cook" userId="32f940418afe24a9" providerId="LiveId" clId="{A5438765-1AE6-4B4E-95E5-14E12457DDE1}" dt="2024-02-16T17:03:14.311" v="3818" actId="478"/>
          <ac:spMkLst>
            <pc:docMk/>
            <pc:sldMk cId="3710226742" sldId="282"/>
            <ac:spMk id="2" creationId="{7B5B9B3C-140F-8AA4-149C-4ACE592A1443}"/>
          </ac:spMkLst>
        </pc:spChg>
        <pc:spChg chg="del">
          <ac:chgData name="Joshua Cook" userId="32f940418afe24a9" providerId="LiveId" clId="{A5438765-1AE6-4B4E-95E5-14E12457DDE1}" dt="2024-02-16T17:03:14.826" v="3819" actId="478"/>
          <ac:spMkLst>
            <pc:docMk/>
            <pc:sldMk cId="3710226742" sldId="282"/>
            <ac:spMk id="3" creationId="{BEF4D222-EE44-4324-040B-60ED9A1530E5}"/>
          </ac:spMkLst>
        </pc:spChg>
        <pc:picChg chg="add mod">
          <ac:chgData name="Joshua Cook" userId="32f940418afe24a9" providerId="LiveId" clId="{A5438765-1AE6-4B4E-95E5-14E12457DDE1}" dt="2024-02-16T17:03:31.123" v="3825" actId="1076"/>
          <ac:picMkLst>
            <pc:docMk/>
            <pc:sldMk cId="3710226742" sldId="282"/>
            <ac:picMk id="5" creationId="{1ED18C36-4A30-9C41-B9A6-09F84D9D76E5}"/>
          </ac:picMkLst>
        </pc:picChg>
      </pc:sldChg>
      <pc:sldChg chg="del">
        <pc:chgData name="Joshua Cook" userId="32f940418afe24a9" providerId="LiveId" clId="{A5438765-1AE6-4B4E-95E5-14E12457DDE1}" dt="2024-02-16T17:03:16.676" v="3820" actId="2696"/>
        <pc:sldMkLst>
          <pc:docMk/>
          <pc:sldMk cId="2224704109" sldId="284"/>
        </pc:sldMkLst>
      </pc:sldChg>
      <pc:sldChg chg="addSp delSp modSp mod modAnim">
        <pc:chgData name="Joshua Cook" userId="32f940418afe24a9" providerId="LiveId" clId="{A5438765-1AE6-4B4E-95E5-14E12457DDE1}" dt="2024-02-16T17:12:08.495" v="4365"/>
        <pc:sldMkLst>
          <pc:docMk/>
          <pc:sldMk cId="2102673420" sldId="286"/>
        </pc:sldMkLst>
        <pc:spChg chg="mod">
          <ac:chgData name="Joshua Cook" userId="32f940418afe24a9" providerId="LiveId" clId="{A5438765-1AE6-4B4E-95E5-14E12457DDE1}" dt="2024-02-16T16:56:45.244" v="3334" actId="113"/>
          <ac:spMkLst>
            <pc:docMk/>
            <pc:sldMk cId="2102673420" sldId="286"/>
            <ac:spMk id="4" creationId="{C4029062-9E5F-E377-1D98-87E6A7904BD3}"/>
          </ac:spMkLst>
        </pc:spChg>
        <pc:spChg chg="add del mod">
          <ac:chgData name="Joshua Cook" userId="32f940418afe24a9" providerId="LiveId" clId="{A5438765-1AE6-4B4E-95E5-14E12457DDE1}" dt="2024-02-16T16:57:59.172" v="3337"/>
          <ac:spMkLst>
            <pc:docMk/>
            <pc:sldMk cId="2102673420" sldId="286"/>
            <ac:spMk id="5" creationId="{78C80F75-F1FE-F790-45C9-2DEF66049CE4}"/>
          </ac:spMkLst>
        </pc:spChg>
        <pc:spChg chg="add del mod">
          <ac:chgData name="Joshua Cook" userId="32f940418afe24a9" providerId="LiveId" clId="{A5438765-1AE6-4B4E-95E5-14E12457DDE1}" dt="2024-02-16T16:58:07.899" v="3340" actId="478"/>
          <ac:spMkLst>
            <pc:docMk/>
            <pc:sldMk cId="2102673420" sldId="286"/>
            <ac:spMk id="10" creationId="{0C026A79-2747-4BA3-5E57-3230DE4AB47B}"/>
          </ac:spMkLst>
        </pc:spChg>
        <pc:picChg chg="del mod">
          <ac:chgData name="Joshua Cook" userId="32f940418afe24a9" providerId="LiveId" clId="{A5438765-1AE6-4B4E-95E5-14E12457DDE1}" dt="2024-02-16T16:56:28.179" v="3303" actId="478"/>
          <ac:picMkLst>
            <pc:docMk/>
            <pc:sldMk cId="2102673420" sldId="286"/>
            <ac:picMk id="6" creationId="{A9591CC4-98D8-6BD7-1BA4-46CAE70F3353}"/>
          </ac:picMkLst>
        </pc:picChg>
        <pc:picChg chg="add del mod">
          <ac:chgData name="Joshua Cook" userId="32f940418afe24a9" providerId="LiveId" clId="{A5438765-1AE6-4B4E-95E5-14E12457DDE1}" dt="2024-02-16T16:58:06.415" v="3339" actId="478"/>
          <ac:picMkLst>
            <pc:docMk/>
            <pc:sldMk cId="2102673420" sldId="286"/>
            <ac:picMk id="7" creationId="{E9808174-BA1F-F37D-F3C0-922896202A6D}"/>
          </ac:picMkLst>
        </pc:picChg>
        <pc:picChg chg="add mod">
          <ac:chgData name="Joshua Cook" userId="32f940418afe24a9" providerId="LiveId" clId="{A5438765-1AE6-4B4E-95E5-14E12457DDE1}" dt="2024-02-16T16:58:36.254" v="3351" actId="14100"/>
          <ac:picMkLst>
            <pc:docMk/>
            <pc:sldMk cId="2102673420" sldId="286"/>
            <ac:picMk id="11" creationId="{9DBD4DD9-7E43-41D4-AD50-DABE13E50264}"/>
          </ac:picMkLst>
        </pc:picChg>
        <pc:picChg chg="add mod">
          <ac:chgData name="Joshua Cook" userId="32f940418afe24a9" providerId="LiveId" clId="{A5438765-1AE6-4B4E-95E5-14E12457DDE1}" dt="2024-02-16T16:58:43.038" v="3353" actId="1076"/>
          <ac:picMkLst>
            <pc:docMk/>
            <pc:sldMk cId="2102673420" sldId="286"/>
            <ac:picMk id="12" creationId="{EFE5CA5A-0D0F-C1AD-DC8E-60D250819E38}"/>
          </ac:picMkLst>
        </pc:picChg>
      </pc:sldChg>
      <pc:sldChg chg="del">
        <pc:chgData name="Joshua Cook" userId="32f940418afe24a9" providerId="LiveId" clId="{A5438765-1AE6-4B4E-95E5-14E12457DDE1}" dt="2024-02-16T17:03:17.169" v="3821" actId="2696"/>
        <pc:sldMkLst>
          <pc:docMk/>
          <pc:sldMk cId="2771190168" sldId="287"/>
        </pc:sldMkLst>
      </pc:sldChg>
      <pc:sldChg chg="modSp mod">
        <pc:chgData name="Joshua Cook" userId="32f940418afe24a9" providerId="LiveId" clId="{A5438765-1AE6-4B4E-95E5-14E12457DDE1}" dt="2024-02-16T17:01:17.118" v="3732" actId="115"/>
        <pc:sldMkLst>
          <pc:docMk/>
          <pc:sldMk cId="2619161135" sldId="291"/>
        </pc:sldMkLst>
        <pc:spChg chg="mod">
          <ac:chgData name="Joshua Cook" userId="32f940418afe24a9" providerId="LiveId" clId="{A5438765-1AE6-4B4E-95E5-14E12457DDE1}" dt="2024-02-16T17:01:17.118" v="3732" actId="115"/>
          <ac:spMkLst>
            <pc:docMk/>
            <pc:sldMk cId="2619161135" sldId="291"/>
            <ac:spMk id="4" creationId="{6F94448D-CC96-FAE9-277F-CBB3DF882257}"/>
          </ac:spMkLst>
        </pc:spChg>
      </pc:sldChg>
      <pc:sldChg chg="add del">
        <pc:chgData name="Joshua Cook" userId="32f940418afe24a9" providerId="LiveId" clId="{A5438765-1AE6-4B4E-95E5-14E12457DDE1}" dt="2024-02-16T16:32:14.837" v="1274" actId="2696"/>
        <pc:sldMkLst>
          <pc:docMk/>
          <pc:sldMk cId="598891266" sldId="293"/>
        </pc:sldMkLst>
      </pc:sldChg>
      <pc:sldChg chg="add del">
        <pc:chgData name="Joshua Cook" userId="32f940418afe24a9" providerId="LiveId" clId="{A5438765-1AE6-4B4E-95E5-14E12457DDE1}" dt="2024-02-16T16:28:15.974" v="1207" actId="2696"/>
        <pc:sldMkLst>
          <pc:docMk/>
          <pc:sldMk cId="4010973652" sldId="293"/>
        </pc:sldMkLst>
      </pc:sldChg>
      <pc:sldChg chg="modSp add mod modAnim">
        <pc:chgData name="Joshua Cook" userId="32f940418afe24a9" providerId="LiveId" clId="{A5438765-1AE6-4B4E-95E5-14E12457DDE1}" dt="2024-02-16T17:12:38.805" v="4366"/>
        <pc:sldMkLst>
          <pc:docMk/>
          <pc:sldMk cId="3767655646" sldId="294"/>
        </pc:sldMkLst>
        <pc:spChg chg="mod">
          <ac:chgData name="Joshua Cook" userId="32f940418afe24a9" providerId="LiveId" clId="{A5438765-1AE6-4B4E-95E5-14E12457DDE1}" dt="2024-02-16T17:08:51.779" v="4343" actId="115"/>
          <ac:spMkLst>
            <pc:docMk/>
            <pc:sldMk cId="3767655646" sldId="294"/>
            <ac:spMk id="2" creationId="{32836B2B-0046-4691-2CB8-C28BB0FCE406}"/>
          </ac:spMkLst>
        </pc:spChg>
        <pc:spChg chg="mod">
          <ac:chgData name="Joshua Cook" userId="32f940418afe24a9" providerId="LiveId" clId="{A5438765-1AE6-4B4E-95E5-14E12457DDE1}" dt="2024-02-16T17:09:00.446" v="4347" actId="113"/>
          <ac:spMkLst>
            <pc:docMk/>
            <pc:sldMk cId="3767655646" sldId="294"/>
            <ac:spMk id="3" creationId="{0E47291E-FE65-2228-D67A-306C88EBC88B}"/>
          </ac:spMkLst>
        </pc:spChg>
        <pc:spChg chg="mod">
          <ac:chgData name="Joshua Cook" userId="32f940418afe24a9" providerId="LiveId" clId="{A5438765-1AE6-4B4E-95E5-14E12457DDE1}" dt="2024-02-16T17:07:00.936" v="3919" actId="20577"/>
          <ac:spMkLst>
            <pc:docMk/>
            <pc:sldMk cId="3767655646" sldId="294"/>
            <ac:spMk id="4" creationId="{407BBBA3-8898-A784-A8C7-CD6D13F7D350}"/>
          </ac:spMkLst>
        </pc:spChg>
      </pc:sldChg>
      <pc:sldChg chg="addSp delSp modSp add mod setBg">
        <pc:chgData name="Joshua Cook" userId="32f940418afe24a9" providerId="LiveId" clId="{A5438765-1AE6-4B4E-95E5-14E12457DDE1}" dt="2024-02-16T16:38:18.349" v="1347" actId="14100"/>
        <pc:sldMkLst>
          <pc:docMk/>
          <pc:sldMk cId="3079456699" sldId="295"/>
        </pc:sldMkLst>
        <pc:spChg chg="mod ord">
          <ac:chgData name="Joshua Cook" userId="32f940418afe24a9" providerId="LiveId" clId="{A5438765-1AE6-4B4E-95E5-14E12457DDE1}" dt="2024-02-16T16:38:02.134" v="1343" actId="26606"/>
          <ac:spMkLst>
            <pc:docMk/>
            <pc:sldMk cId="3079456699" sldId="295"/>
            <ac:spMk id="2" creationId="{40A6E5A9-C68A-AC9A-F42B-B861C26CCB8E}"/>
          </ac:spMkLst>
        </pc:spChg>
        <pc:spChg chg="mod">
          <ac:chgData name="Joshua Cook" userId="32f940418afe24a9" providerId="LiveId" clId="{A5438765-1AE6-4B4E-95E5-14E12457DDE1}" dt="2024-02-16T16:38:02.134" v="1343" actId="26606"/>
          <ac:spMkLst>
            <pc:docMk/>
            <pc:sldMk cId="3079456699" sldId="295"/>
            <ac:spMk id="4" creationId="{24023055-DD91-0CB1-5199-A55FFD222627}"/>
          </ac:spMkLst>
        </pc:spChg>
        <pc:spChg chg="add del mod">
          <ac:chgData name="Joshua Cook" userId="32f940418afe24a9" providerId="LiveId" clId="{A5438765-1AE6-4B4E-95E5-14E12457DDE1}" dt="2024-02-16T16:38:00.509" v="1342"/>
          <ac:spMkLst>
            <pc:docMk/>
            <pc:sldMk cId="3079456699" sldId="295"/>
            <ac:spMk id="6" creationId="{10131229-98F3-482D-B80D-73E08F0503F9}"/>
          </ac:spMkLst>
        </pc:spChg>
        <pc:spChg chg="add del mod">
          <ac:chgData name="Joshua Cook" userId="32f940418afe24a9" providerId="LiveId" clId="{A5438765-1AE6-4B4E-95E5-14E12457DDE1}" dt="2024-02-16T16:38:13.102" v="1345"/>
          <ac:spMkLst>
            <pc:docMk/>
            <pc:sldMk cId="3079456699" sldId="295"/>
            <ac:spMk id="9" creationId="{74E79357-AEEA-0AA5-F9DD-8939A1E03D76}"/>
          </ac:spMkLst>
        </pc:spChg>
        <pc:spChg chg="add del">
          <ac:chgData name="Joshua Cook" userId="32f940418afe24a9" providerId="LiveId" clId="{A5438765-1AE6-4B4E-95E5-14E12457DDE1}" dt="2024-02-16T16:38:14.496" v="1346" actId="26606"/>
          <ac:spMkLst>
            <pc:docMk/>
            <pc:sldMk cId="3079456699" sldId="295"/>
            <ac:spMk id="12" creationId="{DB66C9CD-6BF4-44CA-8078-0BB819080761}"/>
          </ac:spMkLst>
        </pc:spChg>
        <pc:spChg chg="add del">
          <ac:chgData name="Joshua Cook" userId="32f940418afe24a9" providerId="LiveId" clId="{A5438765-1AE6-4B4E-95E5-14E12457DDE1}" dt="2024-02-16T16:38:14.496" v="1346" actId="26606"/>
          <ac:spMkLst>
            <pc:docMk/>
            <pc:sldMk cId="3079456699" sldId="295"/>
            <ac:spMk id="16" creationId="{B3E4F30C-F711-4B5B-BF39-0F71A2E8A8C4}"/>
          </ac:spMkLst>
        </pc:spChg>
        <pc:spChg chg="add del">
          <ac:chgData name="Joshua Cook" userId="32f940418afe24a9" providerId="LiveId" clId="{A5438765-1AE6-4B4E-95E5-14E12457DDE1}" dt="2024-02-16T16:38:14.496" v="1346" actId="26606"/>
          <ac:spMkLst>
            <pc:docMk/>
            <pc:sldMk cId="3079456699" sldId="295"/>
            <ac:spMk id="18" creationId="{2772F870-D2E8-4E62-8E21-7C7E9AB44F62}"/>
          </ac:spMkLst>
        </pc:spChg>
        <pc:spChg chg="add del">
          <ac:chgData name="Joshua Cook" userId="32f940418afe24a9" providerId="LiveId" clId="{A5438765-1AE6-4B4E-95E5-14E12457DDE1}" dt="2024-02-16T16:38:14.496" v="1346" actId="26606"/>
          <ac:spMkLst>
            <pc:docMk/>
            <pc:sldMk cId="3079456699" sldId="295"/>
            <ac:spMk id="20" creationId="{A6E1E5C3-7E0A-4EFE-9FD9-A8CA2FDCC559}"/>
          </ac:spMkLst>
        </pc:spChg>
        <pc:spChg chg="add">
          <ac:chgData name="Joshua Cook" userId="32f940418afe24a9" providerId="LiveId" clId="{A5438765-1AE6-4B4E-95E5-14E12457DDE1}" dt="2024-02-16T16:38:14.496" v="1346" actId="26606"/>
          <ac:spMkLst>
            <pc:docMk/>
            <pc:sldMk cId="3079456699" sldId="295"/>
            <ac:spMk id="25" creationId="{DB66C9CD-6BF4-44CA-8078-0BB819080761}"/>
          </ac:spMkLst>
        </pc:spChg>
        <pc:spChg chg="add">
          <ac:chgData name="Joshua Cook" userId="32f940418afe24a9" providerId="LiveId" clId="{A5438765-1AE6-4B4E-95E5-14E12457DDE1}" dt="2024-02-16T16:38:14.496" v="1346" actId="26606"/>
          <ac:spMkLst>
            <pc:docMk/>
            <pc:sldMk cId="3079456699" sldId="295"/>
            <ac:spMk id="29" creationId="{B3E4F30C-F711-4B5B-BF39-0F71A2E8A8C4}"/>
          </ac:spMkLst>
        </pc:spChg>
        <pc:spChg chg="add">
          <ac:chgData name="Joshua Cook" userId="32f940418afe24a9" providerId="LiveId" clId="{A5438765-1AE6-4B4E-95E5-14E12457DDE1}" dt="2024-02-16T16:38:14.496" v="1346" actId="26606"/>
          <ac:spMkLst>
            <pc:docMk/>
            <pc:sldMk cId="3079456699" sldId="295"/>
            <ac:spMk id="31" creationId="{2772F870-D2E8-4E62-8E21-7C7E9AB44F62}"/>
          </ac:spMkLst>
        </pc:spChg>
        <pc:spChg chg="add">
          <ac:chgData name="Joshua Cook" userId="32f940418afe24a9" providerId="LiveId" clId="{A5438765-1AE6-4B4E-95E5-14E12457DDE1}" dt="2024-02-16T16:38:14.496" v="1346" actId="26606"/>
          <ac:spMkLst>
            <pc:docMk/>
            <pc:sldMk cId="3079456699" sldId="295"/>
            <ac:spMk id="33" creationId="{A6E1E5C3-7E0A-4EFE-9FD9-A8CA2FDCC559}"/>
          </ac:spMkLst>
        </pc:spChg>
        <pc:picChg chg="del">
          <ac:chgData name="Joshua Cook" userId="32f940418afe24a9" providerId="LiveId" clId="{A5438765-1AE6-4B4E-95E5-14E12457DDE1}" dt="2024-02-16T16:36:03.797" v="1332" actId="478"/>
          <ac:picMkLst>
            <pc:docMk/>
            <pc:sldMk cId="3079456699" sldId="295"/>
            <ac:picMk id="5" creationId="{74DC1B2E-86BC-E98A-CDB8-D3891160D042}"/>
          </ac:picMkLst>
        </pc:picChg>
        <pc:picChg chg="add del mod">
          <ac:chgData name="Joshua Cook" userId="32f940418afe24a9" providerId="LiveId" clId="{A5438765-1AE6-4B4E-95E5-14E12457DDE1}" dt="2024-02-16T16:38:11.778" v="1344" actId="478"/>
          <ac:picMkLst>
            <pc:docMk/>
            <pc:sldMk cId="3079456699" sldId="295"/>
            <ac:picMk id="7" creationId="{87D9D0C3-C700-F56C-45C2-6C6A44C8167E}"/>
          </ac:picMkLst>
        </pc:picChg>
        <pc:picChg chg="add mod">
          <ac:chgData name="Joshua Cook" userId="32f940418afe24a9" providerId="LiveId" clId="{A5438765-1AE6-4B4E-95E5-14E12457DDE1}" dt="2024-02-16T16:38:18.349" v="1347" actId="14100"/>
          <ac:picMkLst>
            <pc:docMk/>
            <pc:sldMk cId="3079456699" sldId="295"/>
            <ac:picMk id="10" creationId="{2F93279C-CB40-B30D-429D-E101AEF6AC6D}"/>
          </ac:picMkLst>
        </pc:picChg>
        <pc:cxnChg chg="add del">
          <ac:chgData name="Joshua Cook" userId="32f940418afe24a9" providerId="LiveId" clId="{A5438765-1AE6-4B4E-95E5-14E12457DDE1}" dt="2024-02-16T16:38:14.496" v="1346" actId="26606"/>
          <ac:cxnSpMkLst>
            <pc:docMk/>
            <pc:sldMk cId="3079456699" sldId="295"/>
            <ac:cxnSpMk id="14" creationId="{77C6DF49-CBE3-4038-AC78-35DE4FD7CE8E}"/>
          </ac:cxnSpMkLst>
        </pc:cxnChg>
        <pc:cxnChg chg="add">
          <ac:chgData name="Joshua Cook" userId="32f940418afe24a9" providerId="LiveId" clId="{A5438765-1AE6-4B4E-95E5-14E12457DDE1}" dt="2024-02-16T16:38:14.496" v="1346" actId="26606"/>
          <ac:cxnSpMkLst>
            <pc:docMk/>
            <pc:sldMk cId="3079456699" sldId="295"/>
            <ac:cxnSpMk id="27" creationId="{77C6DF49-CBE3-4038-AC78-35DE4FD7CE8E}"/>
          </ac:cxnSpMkLst>
        </pc:cxnChg>
      </pc:sldChg>
      <pc:sldChg chg="addSp delSp modSp add mod">
        <pc:chgData name="Joshua Cook" userId="32f940418afe24a9" providerId="LiveId" clId="{A5438765-1AE6-4B4E-95E5-14E12457DDE1}" dt="2024-02-16T16:39:33.814" v="1358" actId="27614"/>
        <pc:sldMkLst>
          <pc:docMk/>
          <pc:sldMk cId="3380053578" sldId="296"/>
        </pc:sldMkLst>
        <pc:spChg chg="mod">
          <ac:chgData name="Joshua Cook" userId="32f940418afe24a9" providerId="LiveId" clId="{A5438765-1AE6-4B4E-95E5-14E12457DDE1}" dt="2024-02-16T16:39:27.586" v="1357" actId="26606"/>
          <ac:spMkLst>
            <pc:docMk/>
            <pc:sldMk cId="3380053578" sldId="296"/>
            <ac:spMk id="2" creationId="{40A6E5A9-C68A-AC9A-F42B-B861C26CCB8E}"/>
          </ac:spMkLst>
        </pc:spChg>
        <pc:spChg chg="mod">
          <ac:chgData name="Joshua Cook" userId="32f940418afe24a9" providerId="LiveId" clId="{A5438765-1AE6-4B4E-95E5-14E12457DDE1}" dt="2024-02-16T16:39:27.586" v="1357" actId="26606"/>
          <ac:spMkLst>
            <pc:docMk/>
            <pc:sldMk cId="3380053578" sldId="296"/>
            <ac:spMk id="4" creationId="{24023055-DD91-0CB1-5199-A55FFD222627}"/>
          </ac:spMkLst>
        </pc:spChg>
        <pc:spChg chg="add del mod">
          <ac:chgData name="Joshua Cook" userId="32f940418afe24a9" providerId="LiveId" clId="{A5438765-1AE6-4B4E-95E5-14E12457DDE1}" dt="2024-02-16T16:39:25.535" v="1354"/>
          <ac:spMkLst>
            <pc:docMk/>
            <pc:sldMk cId="3380053578" sldId="296"/>
            <ac:spMk id="5" creationId="{D8166036-1D9A-092A-FC6B-40CDB6921A77}"/>
          </ac:spMkLst>
        </pc:spChg>
        <pc:spChg chg="add del">
          <ac:chgData name="Joshua Cook" userId="32f940418afe24a9" providerId="LiveId" clId="{A5438765-1AE6-4B4E-95E5-14E12457DDE1}" dt="2024-02-16T16:39:27.586" v="1357" actId="26606"/>
          <ac:spMkLst>
            <pc:docMk/>
            <pc:sldMk cId="3380053578" sldId="296"/>
            <ac:spMk id="25" creationId="{DB66C9CD-6BF4-44CA-8078-0BB819080761}"/>
          </ac:spMkLst>
        </pc:spChg>
        <pc:spChg chg="add del">
          <ac:chgData name="Joshua Cook" userId="32f940418afe24a9" providerId="LiveId" clId="{A5438765-1AE6-4B4E-95E5-14E12457DDE1}" dt="2024-02-16T16:39:27.586" v="1357" actId="26606"/>
          <ac:spMkLst>
            <pc:docMk/>
            <pc:sldMk cId="3380053578" sldId="296"/>
            <ac:spMk id="29" creationId="{B3E4F30C-F711-4B5B-BF39-0F71A2E8A8C4}"/>
          </ac:spMkLst>
        </pc:spChg>
        <pc:spChg chg="add del">
          <ac:chgData name="Joshua Cook" userId="32f940418afe24a9" providerId="LiveId" clId="{A5438765-1AE6-4B4E-95E5-14E12457DDE1}" dt="2024-02-16T16:39:27.586" v="1357" actId="26606"/>
          <ac:spMkLst>
            <pc:docMk/>
            <pc:sldMk cId="3380053578" sldId="296"/>
            <ac:spMk id="31" creationId="{2772F870-D2E8-4E62-8E21-7C7E9AB44F62}"/>
          </ac:spMkLst>
        </pc:spChg>
        <pc:spChg chg="add del">
          <ac:chgData name="Joshua Cook" userId="32f940418afe24a9" providerId="LiveId" clId="{A5438765-1AE6-4B4E-95E5-14E12457DDE1}" dt="2024-02-16T16:39:27.586" v="1357" actId="26606"/>
          <ac:spMkLst>
            <pc:docMk/>
            <pc:sldMk cId="3380053578" sldId="296"/>
            <ac:spMk id="33" creationId="{A6E1E5C3-7E0A-4EFE-9FD9-A8CA2FDCC559}"/>
          </ac:spMkLst>
        </pc:spChg>
        <pc:spChg chg="add del">
          <ac:chgData name="Joshua Cook" userId="32f940418afe24a9" providerId="LiveId" clId="{A5438765-1AE6-4B4E-95E5-14E12457DDE1}" dt="2024-02-16T16:39:27.573" v="1356" actId="26606"/>
          <ac:spMkLst>
            <pc:docMk/>
            <pc:sldMk cId="3380053578" sldId="296"/>
            <ac:spMk id="38" creationId="{DB66C9CD-6BF4-44CA-8078-0BB819080761}"/>
          </ac:spMkLst>
        </pc:spChg>
        <pc:spChg chg="add del">
          <ac:chgData name="Joshua Cook" userId="32f940418afe24a9" providerId="LiveId" clId="{A5438765-1AE6-4B4E-95E5-14E12457DDE1}" dt="2024-02-16T16:39:27.573" v="1356" actId="26606"/>
          <ac:spMkLst>
            <pc:docMk/>
            <pc:sldMk cId="3380053578" sldId="296"/>
            <ac:spMk id="42" creationId="{B3E4F30C-F711-4B5B-BF39-0F71A2E8A8C4}"/>
          </ac:spMkLst>
        </pc:spChg>
        <pc:spChg chg="add del">
          <ac:chgData name="Joshua Cook" userId="32f940418afe24a9" providerId="LiveId" clId="{A5438765-1AE6-4B4E-95E5-14E12457DDE1}" dt="2024-02-16T16:39:27.573" v="1356" actId="26606"/>
          <ac:spMkLst>
            <pc:docMk/>
            <pc:sldMk cId="3380053578" sldId="296"/>
            <ac:spMk id="44" creationId="{2772F870-D2E8-4E62-8E21-7C7E9AB44F62}"/>
          </ac:spMkLst>
        </pc:spChg>
        <pc:spChg chg="add del">
          <ac:chgData name="Joshua Cook" userId="32f940418afe24a9" providerId="LiveId" clId="{A5438765-1AE6-4B4E-95E5-14E12457DDE1}" dt="2024-02-16T16:39:27.573" v="1356" actId="26606"/>
          <ac:spMkLst>
            <pc:docMk/>
            <pc:sldMk cId="3380053578" sldId="296"/>
            <ac:spMk id="46" creationId="{A6E1E5C3-7E0A-4EFE-9FD9-A8CA2FDCC559}"/>
          </ac:spMkLst>
        </pc:spChg>
        <pc:spChg chg="add">
          <ac:chgData name="Joshua Cook" userId="32f940418afe24a9" providerId="LiveId" clId="{A5438765-1AE6-4B4E-95E5-14E12457DDE1}" dt="2024-02-16T16:39:27.586" v="1357" actId="26606"/>
          <ac:spMkLst>
            <pc:docMk/>
            <pc:sldMk cId="3380053578" sldId="296"/>
            <ac:spMk id="48" creationId="{1AEB7F98-32EC-40D3-89EE-C8433023163A}"/>
          </ac:spMkLst>
        </pc:spChg>
        <pc:spChg chg="add">
          <ac:chgData name="Joshua Cook" userId="32f940418afe24a9" providerId="LiveId" clId="{A5438765-1AE6-4B4E-95E5-14E12457DDE1}" dt="2024-02-16T16:39:27.586" v="1357" actId="26606"/>
          <ac:spMkLst>
            <pc:docMk/>
            <pc:sldMk cId="3380053578" sldId="296"/>
            <ac:spMk id="50" creationId="{DAD9000E-708C-464D-A86F-4ABE391B6BE8}"/>
          </ac:spMkLst>
        </pc:spChg>
        <pc:picChg chg="add mod">
          <ac:chgData name="Joshua Cook" userId="32f940418afe24a9" providerId="LiveId" clId="{A5438765-1AE6-4B4E-95E5-14E12457DDE1}" dt="2024-02-16T16:39:33.814" v="1358" actId="27614"/>
          <ac:picMkLst>
            <pc:docMk/>
            <pc:sldMk cId="3380053578" sldId="296"/>
            <ac:picMk id="6" creationId="{BB824B5A-CB69-0694-50DB-68BCB6A8ED6B}"/>
          </ac:picMkLst>
        </pc:picChg>
        <pc:picChg chg="del">
          <ac:chgData name="Joshua Cook" userId="32f940418afe24a9" providerId="LiveId" clId="{A5438765-1AE6-4B4E-95E5-14E12457DDE1}" dt="2024-02-16T16:39:02.830" v="1353" actId="478"/>
          <ac:picMkLst>
            <pc:docMk/>
            <pc:sldMk cId="3380053578" sldId="296"/>
            <ac:picMk id="10" creationId="{2F93279C-CB40-B30D-429D-E101AEF6AC6D}"/>
          </ac:picMkLst>
        </pc:picChg>
        <pc:cxnChg chg="add del">
          <ac:chgData name="Joshua Cook" userId="32f940418afe24a9" providerId="LiveId" clId="{A5438765-1AE6-4B4E-95E5-14E12457DDE1}" dt="2024-02-16T16:39:27.586" v="1357" actId="26606"/>
          <ac:cxnSpMkLst>
            <pc:docMk/>
            <pc:sldMk cId="3380053578" sldId="296"/>
            <ac:cxnSpMk id="27" creationId="{77C6DF49-CBE3-4038-AC78-35DE4FD7CE8E}"/>
          </ac:cxnSpMkLst>
        </pc:cxnChg>
        <pc:cxnChg chg="add del">
          <ac:chgData name="Joshua Cook" userId="32f940418afe24a9" providerId="LiveId" clId="{A5438765-1AE6-4B4E-95E5-14E12457DDE1}" dt="2024-02-16T16:39:27.573" v="1356" actId="26606"/>
          <ac:cxnSpMkLst>
            <pc:docMk/>
            <pc:sldMk cId="3380053578" sldId="296"/>
            <ac:cxnSpMk id="40" creationId="{77C6DF49-CBE3-4038-AC78-35DE4FD7CE8E}"/>
          </ac:cxnSpMkLst>
        </pc:cxnChg>
        <pc:cxnChg chg="add">
          <ac:chgData name="Joshua Cook" userId="32f940418afe24a9" providerId="LiveId" clId="{A5438765-1AE6-4B4E-95E5-14E12457DDE1}" dt="2024-02-16T16:39:27.586" v="1357" actId="26606"/>
          <ac:cxnSpMkLst>
            <pc:docMk/>
            <pc:sldMk cId="3380053578" sldId="296"/>
            <ac:cxnSpMk id="49" creationId="{77C6DF49-CBE3-4038-AC78-35DE4FD7CE8E}"/>
          </ac:cxnSpMkLst>
        </pc:cxnChg>
      </pc:sldChg>
      <pc:sldChg chg="addSp modSp new mod setBg">
        <pc:chgData name="Joshua Cook" userId="32f940418afe24a9" providerId="LiveId" clId="{A5438765-1AE6-4B4E-95E5-14E12457DDE1}" dt="2024-02-16T17:03:41.803" v="3829" actId="26606"/>
        <pc:sldMkLst>
          <pc:docMk/>
          <pc:sldMk cId="1714210489" sldId="297"/>
        </pc:sldMkLst>
        <pc:spChg chg="add">
          <ac:chgData name="Joshua Cook" userId="32f940418afe24a9" providerId="LiveId" clId="{A5438765-1AE6-4B4E-95E5-14E12457DDE1}" dt="2024-02-16T17:03:41.803" v="3829" actId="26606"/>
          <ac:spMkLst>
            <pc:docMk/>
            <pc:sldMk cId="1714210489" sldId="297"/>
            <ac:spMk id="7" creationId="{1193773F-8E9F-4F3E-A7D2-0EBECA70A527}"/>
          </ac:spMkLst>
        </pc:spChg>
        <pc:picChg chg="add mod">
          <ac:chgData name="Joshua Cook" userId="32f940418afe24a9" providerId="LiveId" clId="{A5438765-1AE6-4B4E-95E5-14E12457DDE1}" dt="2024-02-16T17:03:41.803" v="3829" actId="26606"/>
          <ac:picMkLst>
            <pc:docMk/>
            <pc:sldMk cId="1714210489" sldId="297"/>
            <ac:picMk id="2" creationId="{E7E60BC2-38FA-8BC2-65C0-770204E521F4}"/>
          </ac:picMkLst>
        </pc:picChg>
      </pc:sldChg>
      <pc:sldChg chg="addSp delSp modSp add mod">
        <pc:chgData name="Joshua Cook" userId="32f940418afe24a9" providerId="LiveId" clId="{A5438765-1AE6-4B4E-95E5-14E12457DDE1}" dt="2024-02-16T17:04:26.667" v="3846" actId="1076"/>
        <pc:sldMkLst>
          <pc:docMk/>
          <pc:sldMk cId="1808075339" sldId="298"/>
        </pc:sldMkLst>
        <pc:spChg chg="add del">
          <ac:chgData name="Joshua Cook" userId="32f940418afe24a9" providerId="LiveId" clId="{A5438765-1AE6-4B4E-95E5-14E12457DDE1}" dt="2024-02-16T17:04:00.471" v="3836" actId="26606"/>
          <ac:spMkLst>
            <pc:docMk/>
            <pc:sldMk cId="1808075339" sldId="298"/>
            <ac:spMk id="7" creationId="{1193773F-8E9F-4F3E-A7D2-0EBECA70A527}"/>
          </ac:spMkLst>
        </pc:spChg>
        <pc:spChg chg="add del">
          <ac:chgData name="Joshua Cook" userId="32f940418afe24a9" providerId="LiveId" clId="{A5438765-1AE6-4B4E-95E5-14E12457DDE1}" dt="2024-02-16T17:03:58.036" v="3834" actId="26606"/>
          <ac:spMkLst>
            <pc:docMk/>
            <pc:sldMk cId="1808075339" sldId="298"/>
            <ac:spMk id="12" creationId="{1193773F-8E9F-4F3E-A7D2-0EBECA70A527}"/>
          </ac:spMkLst>
        </pc:spChg>
        <pc:spChg chg="add del">
          <ac:chgData name="Joshua Cook" userId="32f940418afe24a9" providerId="LiveId" clId="{A5438765-1AE6-4B4E-95E5-14E12457DDE1}" dt="2024-02-16T17:04:00.471" v="3836" actId="26606"/>
          <ac:spMkLst>
            <pc:docMk/>
            <pc:sldMk cId="1808075339" sldId="298"/>
            <ac:spMk id="14" creationId="{4E63F70D-FACC-4143-A82D-6E8F7EC16FDD}"/>
          </ac:spMkLst>
        </pc:spChg>
        <pc:spChg chg="add del">
          <ac:chgData name="Joshua Cook" userId="32f940418afe24a9" providerId="LiveId" clId="{A5438765-1AE6-4B4E-95E5-14E12457DDE1}" dt="2024-02-16T17:04:00.471" v="3836" actId="26606"/>
          <ac:spMkLst>
            <pc:docMk/>
            <pc:sldMk cId="1808075339" sldId="298"/>
            <ac:spMk id="15" creationId="{EC4D5A78-88D0-4BF3-B3D6-0CC8F27C5DD6}"/>
          </ac:spMkLst>
        </pc:spChg>
        <pc:spChg chg="add del">
          <ac:chgData name="Joshua Cook" userId="32f940418afe24a9" providerId="LiveId" clId="{A5438765-1AE6-4B4E-95E5-14E12457DDE1}" dt="2024-02-16T17:04:00.471" v="3836" actId="26606"/>
          <ac:spMkLst>
            <pc:docMk/>
            <pc:sldMk cId="1808075339" sldId="298"/>
            <ac:spMk id="16" creationId="{4198D1D3-18D0-4451-8DD8-21B40D900558}"/>
          </ac:spMkLst>
        </pc:spChg>
        <pc:spChg chg="add del">
          <ac:chgData name="Joshua Cook" userId="32f940418afe24a9" providerId="LiveId" clId="{A5438765-1AE6-4B4E-95E5-14E12457DDE1}" dt="2024-02-16T17:04:00.471" v="3836" actId="26606"/>
          <ac:spMkLst>
            <pc:docMk/>
            <pc:sldMk cId="1808075339" sldId="298"/>
            <ac:spMk id="18" creationId="{DBA117BE-BC79-418E-81BF-D08D79CB918B}"/>
          </ac:spMkLst>
        </pc:spChg>
        <pc:picChg chg="del">
          <ac:chgData name="Joshua Cook" userId="32f940418afe24a9" providerId="LiveId" clId="{A5438765-1AE6-4B4E-95E5-14E12457DDE1}" dt="2024-02-16T17:03:55.191" v="3831" actId="478"/>
          <ac:picMkLst>
            <pc:docMk/>
            <pc:sldMk cId="1808075339" sldId="298"/>
            <ac:picMk id="2" creationId="{E7E60BC2-38FA-8BC2-65C0-770204E521F4}"/>
          </ac:picMkLst>
        </pc:picChg>
        <pc:picChg chg="add del mod">
          <ac:chgData name="Joshua Cook" userId="32f940418afe24a9" providerId="LiveId" clId="{A5438765-1AE6-4B4E-95E5-14E12457DDE1}" dt="2024-02-16T17:04:07.412" v="3839" actId="478"/>
          <ac:picMkLst>
            <pc:docMk/>
            <pc:sldMk cId="1808075339" sldId="298"/>
            <ac:picMk id="3" creationId="{740C79C7-E965-7A34-4316-19D8F8B5D4BD}"/>
          </ac:picMkLst>
        </pc:picChg>
        <pc:picChg chg="add mod">
          <ac:chgData name="Joshua Cook" userId="32f940418afe24a9" providerId="LiveId" clId="{A5438765-1AE6-4B4E-95E5-14E12457DDE1}" dt="2024-02-16T17:04:26.667" v="3846" actId="1076"/>
          <ac:picMkLst>
            <pc:docMk/>
            <pc:sldMk cId="1808075339" sldId="298"/>
            <ac:picMk id="4" creationId="{0AE350D4-C145-A1F1-34AD-9B859EC12DE4}"/>
          </ac:picMkLst>
        </pc:picChg>
      </pc:sldChg>
      <pc:sldChg chg="addSp modSp new mod setBg">
        <pc:chgData name="Joshua Cook" userId="32f940418afe24a9" providerId="LiveId" clId="{A5438765-1AE6-4B4E-95E5-14E12457DDE1}" dt="2024-02-16T17:04:40.001" v="3849" actId="26606"/>
        <pc:sldMkLst>
          <pc:docMk/>
          <pc:sldMk cId="3498543066" sldId="299"/>
        </pc:sldMkLst>
        <pc:spChg chg="add">
          <ac:chgData name="Joshua Cook" userId="32f940418afe24a9" providerId="LiveId" clId="{A5438765-1AE6-4B4E-95E5-14E12457DDE1}" dt="2024-02-16T17:04:40.001" v="3849" actId="26606"/>
          <ac:spMkLst>
            <pc:docMk/>
            <pc:sldMk cId="3498543066" sldId="299"/>
            <ac:spMk id="7" creationId="{1193773F-8E9F-4F3E-A7D2-0EBECA70A527}"/>
          </ac:spMkLst>
        </pc:spChg>
        <pc:picChg chg="add mod">
          <ac:chgData name="Joshua Cook" userId="32f940418afe24a9" providerId="LiveId" clId="{A5438765-1AE6-4B4E-95E5-14E12457DDE1}" dt="2024-02-16T17:04:40.001" v="3849" actId="26606"/>
          <ac:picMkLst>
            <pc:docMk/>
            <pc:sldMk cId="3498543066" sldId="299"/>
            <ac:picMk id="2" creationId="{0F0C1197-7B5C-C509-2BC3-7313D339CB1D}"/>
          </ac:picMkLst>
        </pc:picChg>
      </pc:sldChg>
    </pc:docChg>
  </pc:docChgLst>
  <pc:docChgLst>
    <pc:chgData name="Joshua Cook" userId="32f940418afe24a9" providerId="LiveId" clId="{792FA778-164D-4840-B6CE-5D0D0BAC0C5A}"/>
    <pc:docChg chg="undo custSel addSld delSld modSld sldOrd">
      <pc:chgData name="Joshua Cook" userId="32f940418afe24a9" providerId="LiveId" clId="{792FA778-164D-4840-B6CE-5D0D0BAC0C5A}" dt="2024-05-29T05:10:44.758" v="3847" actId="207"/>
      <pc:docMkLst>
        <pc:docMk/>
      </pc:docMkLst>
      <pc:sldChg chg="modSp mod">
        <pc:chgData name="Joshua Cook" userId="32f940418afe24a9" providerId="LiveId" clId="{792FA778-164D-4840-B6CE-5D0D0BAC0C5A}" dt="2024-05-29T04:44:34.801" v="2531" actId="20577"/>
        <pc:sldMkLst>
          <pc:docMk/>
          <pc:sldMk cId="3807295650" sldId="256"/>
        </pc:sldMkLst>
        <pc:spChg chg="mod">
          <ac:chgData name="Joshua Cook" userId="32f940418afe24a9" providerId="LiveId" clId="{792FA778-164D-4840-B6CE-5D0D0BAC0C5A}" dt="2024-05-29T04:44:34.801" v="2531" actId="20577"/>
          <ac:spMkLst>
            <pc:docMk/>
            <pc:sldMk cId="3807295650" sldId="256"/>
            <ac:spMk id="2" creationId="{676178EB-9E48-B1B5-4FC3-D91AA784BA21}"/>
          </ac:spMkLst>
        </pc:spChg>
        <pc:spChg chg="mod">
          <ac:chgData name="Joshua Cook" userId="32f940418afe24a9" providerId="LiveId" clId="{792FA778-164D-4840-B6CE-5D0D0BAC0C5A}" dt="2024-05-29T03:47:01.564" v="30" actId="1076"/>
          <ac:spMkLst>
            <pc:docMk/>
            <pc:sldMk cId="3807295650" sldId="256"/>
            <ac:spMk id="3" creationId="{5AF165A9-3207-4698-AD91-04211543FEA5}"/>
          </ac:spMkLst>
        </pc:spChg>
        <pc:picChg chg="mod">
          <ac:chgData name="Joshua Cook" userId="32f940418afe24a9" providerId="LiveId" clId="{792FA778-164D-4840-B6CE-5D0D0BAC0C5A}" dt="2024-05-29T03:47:08.300" v="31" actId="1076"/>
          <ac:picMkLst>
            <pc:docMk/>
            <pc:sldMk cId="3807295650" sldId="256"/>
            <ac:picMk id="6" creationId="{3DEF0002-3E13-4E2D-39F2-39AC7170B394}"/>
          </ac:picMkLst>
        </pc:picChg>
      </pc:sldChg>
      <pc:sldChg chg="modSp ord modTransition">
        <pc:chgData name="Joshua Cook" userId="32f940418afe24a9" providerId="LiveId" clId="{792FA778-164D-4840-B6CE-5D0D0BAC0C5A}" dt="2024-05-29T05:05:52.288" v="3761"/>
        <pc:sldMkLst>
          <pc:docMk/>
          <pc:sldMk cId="1744273741" sldId="257"/>
        </pc:sldMkLst>
        <pc:picChg chg="mod">
          <ac:chgData name="Joshua Cook" userId="32f940418afe24a9" providerId="LiveId" clId="{792FA778-164D-4840-B6CE-5D0D0BAC0C5A}" dt="2024-05-29T03:49:44.746" v="167" actId="14826"/>
          <ac:picMkLst>
            <pc:docMk/>
            <pc:sldMk cId="1744273741" sldId="257"/>
            <ac:picMk id="4" creationId="{6FE767D3-2FB3-6D84-8894-DA3C7EE39B44}"/>
          </ac:picMkLst>
        </pc:picChg>
      </pc:sldChg>
      <pc:sldChg chg="modSp mod modAnim">
        <pc:chgData name="Joshua Cook" userId="32f940418afe24a9" providerId="LiveId" clId="{792FA778-164D-4840-B6CE-5D0D0BAC0C5A}" dt="2024-05-29T04:58:27.369" v="3151" actId="20577"/>
        <pc:sldMkLst>
          <pc:docMk/>
          <pc:sldMk cId="790507387" sldId="258"/>
        </pc:sldMkLst>
        <pc:spChg chg="mod">
          <ac:chgData name="Joshua Cook" userId="32f940418afe24a9" providerId="LiveId" clId="{792FA778-164D-4840-B6CE-5D0D0BAC0C5A}" dt="2024-05-29T04:58:27.369" v="3151" actId="20577"/>
          <ac:spMkLst>
            <pc:docMk/>
            <pc:sldMk cId="790507387" sldId="258"/>
            <ac:spMk id="3" creationId="{561DE154-1019-077A-9493-3D37C9FBD8B8}"/>
          </ac:spMkLst>
        </pc:spChg>
      </pc:sldChg>
      <pc:sldChg chg="addSp delSp modSp mod delAnim modAnim">
        <pc:chgData name="Joshua Cook" userId="32f940418afe24a9" providerId="LiveId" clId="{792FA778-164D-4840-B6CE-5D0D0BAC0C5A}" dt="2024-05-29T04:15:33.401" v="1036" actId="115"/>
        <pc:sldMkLst>
          <pc:docMk/>
          <pc:sldMk cId="2892477720" sldId="259"/>
        </pc:sldMkLst>
        <pc:spChg chg="mod">
          <ac:chgData name="Joshua Cook" userId="32f940418afe24a9" providerId="LiveId" clId="{792FA778-164D-4840-B6CE-5D0D0BAC0C5A}" dt="2024-05-29T03:55:59.651" v="194" actId="20577"/>
          <ac:spMkLst>
            <pc:docMk/>
            <pc:sldMk cId="2892477720" sldId="259"/>
            <ac:spMk id="2" creationId="{5F925DD6-081B-4802-11CD-2E6C7156A245}"/>
          </ac:spMkLst>
        </pc:spChg>
        <pc:spChg chg="mod">
          <ac:chgData name="Joshua Cook" userId="32f940418afe24a9" providerId="LiveId" clId="{792FA778-164D-4840-B6CE-5D0D0BAC0C5A}" dt="2024-05-29T04:15:33.401" v="1036" actId="115"/>
          <ac:spMkLst>
            <pc:docMk/>
            <pc:sldMk cId="2892477720" sldId="259"/>
            <ac:spMk id="3" creationId="{096007CA-A0A9-F0FE-6B84-75EEB2D0BB3C}"/>
          </ac:spMkLst>
        </pc:spChg>
        <pc:spChg chg="del">
          <ac:chgData name="Joshua Cook" userId="32f940418afe24a9" providerId="LiveId" clId="{792FA778-164D-4840-B6CE-5D0D0BAC0C5A}" dt="2024-05-29T03:56:15.291" v="195" actId="478"/>
          <ac:spMkLst>
            <pc:docMk/>
            <pc:sldMk cId="2892477720" sldId="259"/>
            <ac:spMk id="4" creationId="{BCAC4AA6-1B0C-B88F-9446-4DA04AC3759A}"/>
          </ac:spMkLst>
        </pc:spChg>
        <pc:picChg chg="add del mod">
          <ac:chgData name="Joshua Cook" userId="32f940418afe24a9" providerId="LiveId" clId="{792FA778-164D-4840-B6CE-5D0D0BAC0C5A}" dt="2024-05-29T04:01:32.550" v="414" actId="478"/>
          <ac:picMkLst>
            <pc:docMk/>
            <pc:sldMk cId="2892477720" sldId="259"/>
            <ac:picMk id="5" creationId="{DA274A41-ED0F-1DDB-90C9-EFE7860EB700}"/>
          </ac:picMkLst>
        </pc:picChg>
      </pc:sldChg>
      <pc:sldChg chg="modSp add del mod ord modAnim">
        <pc:chgData name="Joshua Cook" userId="32f940418afe24a9" providerId="LiveId" clId="{792FA778-164D-4840-B6CE-5D0D0BAC0C5A}" dt="2024-05-29T04:42:10.070" v="2502" actId="115"/>
        <pc:sldMkLst>
          <pc:docMk/>
          <pc:sldMk cId="585379564" sldId="260"/>
        </pc:sldMkLst>
        <pc:spChg chg="mod">
          <ac:chgData name="Joshua Cook" userId="32f940418afe24a9" providerId="LiveId" clId="{792FA778-164D-4840-B6CE-5D0D0BAC0C5A}" dt="2024-05-29T04:41:34.003" v="2399" actId="20577"/>
          <ac:spMkLst>
            <pc:docMk/>
            <pc:sldMk cId="585379564" sldId="260"/>
            <ac:spMk id="2" creationId="{3D95F448-13DA-93D4-BD25-436B5042FBAD}"/>
          </ac:spMkLst>
        </pc:spChg>
        <pc:spChg chg="mod">
          <ac:chgData name="Joshua Cook" userId="32f940418afe24a9" providerId="LiveId" clId="{792FA778-164D-4840-B6CE-5D0D0BAC0C5A}" dt="2024-05-29T04:42:10.070" v="2502" actId="115"/>
          <ac:spMkLst>
            <pc:docMk/>
            <pc:sldMk cId="585379564" sldId="260"/>
            <ac:spMk id="3" creationId="{9F2FC66A-B1D1-D9EE-CFF4-44E955896BDF}"/>
          </ac:spMkLst>
        </pc:spChg>
      </pc:sldChg>
      <pc:sldChg chg="del">
        <pc:chgData name="Joshua Cook" userId="32f940418afe24a9" providerId="LiveId" clId="{792FA778-164D-4840-B6CE-5D0D0BAC0C5A}" dt="2024-05-29T04:40:18.890" v="2327" actId="2696"/>
        <pc:sldMkLst>
          <pc:docMk/>
          <pc:sldMk cId="3593165603" sldId="262"/>
        </pc:sldMkLst>
      </pc:sldChg>
      <pc:sldChg chg="modSp mod modAnim">
        <pc:chgData name="Joshua Cook" userId="32f940418afe24a9" providerId="LiveId" clId="{792FA778-164D-4840-B6CE-5D0D0BAC0C5A}" dt="2024-05-29T05:04:12.983" v="3758" actId="403"/>
        <pc:sldMkLst>
          <pc:docMk/>
          <pc:sldMk cId="211933358" sldId="263"/>
        </pc:sldMkLst>
        <pc:spChg chg="mod">
          <ac:chgData name="Joshua Cook" userId="32f940418afe24a9" providerId="LiveId" clId="{792FA778-164D-4840-B6CE-5D0D0BAC0C5A}" dt="2024-05-29T05:01:11.271" v="3328" actId="20577"/>
          <ac:spMkLst>
            <pc:docMk/>
            <pc:sldMk cId="211933358" sldId="263"/>
            <ac:spMk id="2" creationId="{894C3E77-B474-0833-A503-463FDE7C90E9}"/>
          </ac:spMkLst>
        </pc:spChg>
        <pc:spChg chg="mod">
          <ac:chgData name="Joshua Cook" userId="32f940418afe24a9" providerId="LiveId" clId="{792FA778-164D-4840-B6CE-5D0D0BAC0C5A}" dt="2024-05-29T05:04:12.983" v="3758" actId="403"/>
          <ac:spMkLst>
            <pc:docMk/>
            <pc:sldMk cId="211933358" sldId="263"/>
            <ac:spMk id="3" creationId="{4A6D5AF4-5954-5B0E-9741-E3AD4486B860}"/>
          </ac:spMkLst>
        </pc:spChg>
      </pc:sldChg>
      <pc:sldChg chg="del">
        <pc:chgData name="Joshua Cook" userId="32f940418afe24a9" providerId="LiveId" clId="{792FA778-164D-4840-B6CE-5D0D0BAC0C5A}" dt="2024-05-29T04:42:31.305" v="2503" actId="2696"/>
        <pc:sldMkLst>
          <pc:docMk/>
          <pc:sldMk cId="1344790156" sldId="264"/>
        </pc:sldMkLst>
      </pc:sldChg>
      <pc:sldChg chg="del">
        <pc:chgData name="Joshua Cook" userId="32f940418afe24a9" providerId="LiveId" clId="{792FA778-164D-4840-B6CE-5D0D0BAC0C5A}" dt="2024-05-29T04:40:26.106" v="2329" actId="2696"/>
        <pc:sldMkLst>
          <pc:docMk/>
          <pc:sldMk cId="4278546593" sldId="265"/>
        </pc:sldMkLst>
      </pc:sldChg>
      <pc:sldChg chg="del">
        <pc:chgData name="Joshua Cook" userId="32f940418afe24a9" providerId="LiveId" clId="{792FA778-164D-4840-B6CE-5D0D0BAC0C5A}" dt="2024-05-29T04:40:19.617" v="2328" actId="2696"/>
        <pc:sldMkLst>
          <pc:docMk/>
          <pc:sldMk cId="3540459666" sldId="266"/>
        </pc:sldMkLst>
      </pc:sldChg>
      <pc:sldChg chg="del">
        <pc:chgData name="Joshua Cook" userId="32f940418afe24a9" providerId="LiveId" clId="{792FA778-164D-4840-B6CE-5D0D0BAC0C5A}" dt="2024-05-29T04:40:17.116" v="2325" actId="2696"/>
        <pc:sldMkLst>
          <pc:docMk/>
          <pc:sldMk cId="2491137515" sldId="267"/>
        </pc:sldMkLst>
      </pc:sldChg>
      <pc:sldChg chg="del">
        <pc:chgData name="Joshua Cook" userId="32f940418afe24a9" providerId="LiveId" clId="{792FA778-164D-4840-B6CE-5D0D0BAC0C5A}" dt="2024-05-29T04:40:18.086" v="2326" actId="2696"/>
        <pc:sldMkLst>
          <pc:docMk/>
          <pc:sldMk cId="2607302042" sldId="269"/>
        </pc:sldMkLst>
      </pc:sldChg>
      <pc:sldChg chg="del">
        <pc:chgData name="Joshua Cook" userId="32f940418afe24a9" providerId="LiveId" clId="{792FA778-164D-4840-B6CE-5D0D0BAC0C5A}" dt="2024-05-29T04:40:26.700" v="2330" actId="2696"/>
        <pc:sldMkLst>
          <pc:docMk/>
          <pc:sldMk cId="3394743880" sldId="270"/>
        </pc:sldMkLst>
      </pc:sldChg>
      <pc:sldChg chg="del">
        <pc:chgData name="Joshua Cook" userId="32f940418afe24a9" providerId="LiveId" clId="{792FA778-164D-4840-B6CE-5D0D0BAC0C5A}" dt="2024-05-29T04:40:27.139" v="2331" actId="2696"/>
        <pc:sldMkLst>
          <pc:docMk/>
          <pc:sldMk cId="1936234957" sldId="271"/>
        </pc:sldMkLst>
      </pc:sldChg>
      <pc:sldChg chg="del">
        <pc:chgData name="Joshua Cook" userId="32f940418afe24a9" providerId="LiveId" clId="{792FA778-164D-4840-B6CE-5D0D0BAC0C5A}" dt="2024-05-29T04:40:29.397" v="2334" actId="2696"/>
        <pc:sldMkLst>
          <pc:docMk/>
          <pc:sldMk cId="3398994442" sldId="273"/>
        </pc:sldMkLst>
      </pc:sldChg>
      <pc:sldChg chg="del">
        <pc:chgData name="Joshua Cook" userId="32f940418afe24a9" providerId="LiveId" clId="{792FA778-164D-4840-B6CE-5D0D0BAC0C5A}" dt="2024-05-29T04:40:30.719" v="2335" actId="2696"/>
        <pc:sldMkLst>
          <pc:docMk/>
          <pc:sldMk cId="1038694386" sldId="274"/>
        </pc:sldMkLst>
      </pc:sldChg>
      <pc:sldChg chg="del">
        <pc:chgData name="Joshua Cook" userId="32f940418afe24a9" providerId="LiveId" clId="{792FA778-164D-4840-B6CE-5D0D0BAC0C5A}" dt="2024-05-29T04:40:31.957" v="2336" actId="2696"/>
        <pc:sldMkLst>
          <pc:docMk/>
          <pc:sldMk cId="1463754668" sldId="275"/>
        </pc:sldMkLst>
      </pc:sldChg>
      <pc:sldChg chg="del">
        <pc:chgData name="Joshua Cook" userId="32f940418afe24a9" providerId="LiveId" clId="{792FA778-164D-4840-B6CE-5D0D0BAC0C5A}" dt="2024-05-29T04:40:33.600" v="2337" actId="2696"/>
        <pc:sldMkLst>
          <pc:docMk/>
          <pc:sldMk cId="2361057541" sldId="276"/>
        </pc:sldMkLst>
      </pc:sldChg>
      <pc:sldChg chg="del">
        <pc:chgData name="Joshua Cook" userId="32f940418afe24a9" providerId="LiveId" clId="{792FA778-164D-4840-B6CE-5D0D0BAC0C5A}" dt="2024-05-29T04:40:34.462" v="2338" actId="2696"/>
        <pc:sldMkLst>
          <pc:docMk/>
          <pc:sldMk cId="1729763190" sldId="277"/>
        </pc:sldMkLst>
      </pc:sldChg>
      <pc:sldChg chg="del">
        <pc:chgData name="Joshua Cook" userId="32f940418afe24a9" providerId="LiveId" clId="{792FA778-164D-4840-B6CE-5D0D0BAC0C5A}" dt="2024-05-29T04:40:35.130" v="2339" actId="2696"/>
        <pc:sldMkLst>
          <pc:docMk/>
          <pc:sldMk cId="3362993749" sldId="278"/>
        </pc:sldMkLst>
      </pc:sldChg>
      <pc:sldChg chg="del">
        <pc:chgData name="Joshua Cook" userId="32f940418afe24a9" providerId="LiveId" clId="{792FA778-164D-4840-B6CE-5D0D0BAC0C5A}" dt="2024-05-29T04:40:37.366" v="2341" actId="2696"/>
        <pc:sldMkLst>
          <pc:docMk/>
          <pc:sldMk cId="3231242405" sldId="279"/>
        </pc:sldMkLst>
      </pc:sldChg>
      <pc:sldChg chg="del">
        <pc:chgData name="Joshua Cook" userId="32f940418afe24a9" providerId="LiveId" clId="{792FA778-164D-4840-B6CE-5D0D0BAC0C5A}" dt="2024-05-29T04:40:38.553" v="2342" actId="2696"/>
        <pc:sldMkLst>
          <pc:docMk/>
          <pc:sldMk cId="4129501255" sldId="280"/>
        </pc:sldMkLst>
      </pc:sldChg>
      <pc:sldChg chg="del">
        <pc:chgData name="Joshua Cook" userId="32f940418afe24a9" providerId="LiveId" clId="{792FA778-164D-4840-B6CE-5D0D0BAC0C5A}" dt="2024-05-29T04:40:45.096" v="2345" actId="2696"/>
        <pc:sldMkLst>
          <pc:docMk/>
          <pc:sldMk cId="1483561325" sldId="281"/>
        </pc:sldMkLst>
      </pc:sldChg>
      <pc:sldChg chg="del">
        <pc:chgData name="Joshua Cook" userId="32f940418afe24a9" providerId="LiveId" clId="{792FA778-164D-4840-B6CE-5D0D0BAC0C5A}" dt="2024-05-29T04:40:36.500" v="2340" actId="2696"/>
        <pc:sldMkLst>
          <pc:docMk/>
          <pc:sldMk cId="2975588014" sldId="285"/>
        </pc:sldMkLst>
      </pc:sldChg>
      <pc:sldChg chg="del">
        <pc:chgData name="Joshua Cook" userId="32f940418afe24a9" providerId="LiveId" clId="{792FA778-164D-4840-B6CE-5D0D0BAC0C5A}" dt="2024-05-29T04:40:41.251" v="2343" actId="2696"/>
        <pc:sldMkLst>
          <pc:docMk/>
          <pc:sldMk cId="2102673420" sldId="286"/>
        </pc:sldMkLst>
      </pc:sldChg>
      <pc:sldChg chg="del">
        <pc:chgData name="Joshua Cook" userId="32f940418afe24a9" providerId="LiveId" clId="{792FA778-164D-4840-B6CE-5D0D0BAC0C5A}" dt="2024-05-29T04:40:51.747" v="2349" actId="2696"/>
        <pc:sldMkLst>
          <pc:docMk/>
          <pc:sldMk cId="3932892391" sldId="288"/>
        </pc:sldMkLst>
      </pc:sldChg>
      <pc:sldChg chg="del">
        <pc:chgData name="Joshua Cook" userId="32f940418afe24a9" providerId="LiveId" clId="{792FA778-164D-4840-B6CE-5D0D0BAC0C5A}" dt="2024-05-29T04:42:46.674" v="2528" actId="2696"/>
        <pc:sldMkLst>
          <pc:docMk/>
          <pc:sldMk cId="933203278" sldId="289"/>
        </pc:sldMkLst>
      </pc:sldChg>
      <pc:sldChg chg="del">
        <pc:chgData name="Joshua Cook" userId="32f940418afe24a9" providerId="LiveId" clId="{792FA778-164D-4840-B6CE-5D0D0BAC0C5A}" dt="2024-05-29T05:04:42.363" v="3759" actId="2696"/>
        <pc:sldMkLst>
          <pc:docMk/>
          <pc:sldMk cId="110537846" sldId="290"/>
        </pc:sldMkLst>
      </pc:sldChg>
      <pc:sldChg chg="del">
        <pc:chgData name="Joshua Cook" userId="32f940418afe24a9" providerId="LiveId" clId="{792FA778-164D-4840-B6CE-5D0D0BAC0C5A}" dt="2024-05-29T04:40:42.953" v="2344" actId="2696"/>
        <pc:sldMkLst>
          <pc:docMk/>
          <pc:sldMk cId="2619161135" sldId="291"/>
        </pc:sldMkLst>
      </pc:sldChg>
      <pc:sldChg chg="del">
        <pc:chgData name="Joshua Cook" userId="32f940418afe24a9" providerId="LiveId" clId="{792FA778-164D-4840-B6CE-5D0D0BAC0C5A}" dt="2024-05-29T04:40:56.339" v="2350" actId="2696"/>
        <pc:sldMkLst>
          <pc:docMk/>
          <pc:sldMk cId="3767655646" sldId="294"/>
        </pc:sldMkLst>
      </pc:sldChg>
      <pc:sldChg chg="del">
        <pc:chgData name="Joshua Cook" userId="32f940418afe24a9" providerId="LiveId" clId="{792FA778-164D-4840-B6CE-5D0D0BAC0C5A}" dt="2024-05-29T04:40:27.918" v="2332" actId="2696"/>
        <pc:sldMkLst>
          <pc:docMk/>
          <pc:sldMk cId="3079456699" sldId="295"/>
        </pc:sldMkLst>
      </pc:sldChg>
      <pc:sldChg chg="del">
        <pc:chgData name="Joshua Cook" userId="32f940418afe24a9" providerId="LiveId" clId="{792FA778-164D-4840-B6CE-5D0D0BAC0C5A}" dt="2024-05-29T04:40:28.497" v="2333" actId="2696"/>
        <pc:sldMkLst>
          <pc:docMk/>
          <pc:sldMk cId="3380053578" sldId="296"/>
        </pc:sldMkLst>
      </pc:sldChg>
      <pc:sldChg chg="del">
        <pc:chgData name="Joshua Cook" userId="32f940418afe24a9" providerId="LiveId" clId="{792FA778-164D-4840-B6CE-5D0D0BAC0C5A}" dt="2024-05-29T04:40:45.838" v="2346" actId="2696"/>
        <pc:sldMkLst>
          <pc:docMk/>
          <pc:sldMk cId="1714210489" sldId="297"/>
        </pc:sldMkLst>
      </pc:sldChg>
      <pc:sldChg chg="del">
        <pc:chgData name="Joshua Cook" userId="32f940418afe24a9" providerId="LiveId" clId="{792FA778-164D-4840-B6CE-5D0D0BAC0C5A}" dt="2024-05-29T04:40:46.604" v="2347" actId="2696"/>
        <pc:sldMkLst>
          <pc:docMk/>
          <pc:sldMk cId="1808075339" sldId="298"/>
        </pc:sldMkLst>
      </pc:sldChg>
      <pc:sldChg chg="del">
        <pc:chgData name="Joshua Cook" userId="32f940418afe24a9" providerId="LiveId" clId="{792FA778-164D-4840-B6CE-5D0D0BAC0C5A}" dt="2024-05-29T04:40:47.623" v="2348" actId="2696"/>
        <pc:sldMkLst>
          <pc:docMk/>
          <pc:sldMk cId="3498543066" sldId="299"/>
        </pc:sldMkLst>
      </pc:sldChg>
      <pc:sldChg chg="addSp delSp modSp add mod setBg modAnim">
        <pc:chgData name="Joshua Cook" userId="32f940418afe24a9" providerId="LiveId" clId="{792FA778-164D-4840-B6CE-5D0D0BAC0C5A}" dt="2024-05-29T05:06:51.713" v="3767"/>
        <pc:sldMkLst>
          <pc:docMk/>
          <pc:sldMk cId="4171568773" sldId="300"/>
        </pc:sldMkLst>
        <pc:spChg chg="mod">
          <ac:chgData name="Joshua Cook" userId="32f940418afe24a9" providerId="LiveId" clId="{792FA778-164D-4840-B6CE-5D0D0BAC0C5A}" dt="2024-05-29T04:46:36.006" v="2534" actId="26606"/>
          <ac:spMkLst>
            <pc:docMk/>
            <pc:sldMk cId="4171568773" sldId="300"/>
            <ac:spMk id="2" creationId="{5F925DD6-081B-4802-11CD-2E6C7156A245}"/>
          </ac:spMkLst>
        </pc:spChg>
        <pc:spChg chg="del mod">
          <ac:chgData name="Joshua Cook" userId="32f940418afe24a9" providerId="LiveId" clId="{792FA778-164D-4840-B6CE-5D0D0BAC0C5A}" dt="2024-05-29T04:01:41.307" v="420"/>
          <ac:spMkLst>
            <pc:docMk/>
            <pc:sldMk cId="4171568773" sldId="300"/>
            <ac:spMk id="3" creationId="{096007CA-A0A9-F0FE-6B84-75EEB2D0BB3C}"/>
          </ac:spMkLst>
        </pc:spChg>
        <pc:spChg chg="add del mod">
          <ac:chgData name="Joshua Cook" userId="32f940418afe24a9" providerId="LiveId" clId="{792FA778-164D-4840-B6CE-5D0D0BAC0C5A}" dt="2024-05-29T04:01:52.438" v="428"/>
          <ac:spMkLst>
            <pc:docMk/>
            <pc:sldMk cId="4171568773" sldId="300"/>
            <ac:spMk id="5" creationId="{0594254B-8158-6FA7-B3DC-BAF3E6E0CA65}"/>
          </ac:spMkLst>
        </pc:spChg>
        <pc:spChg chg="add del">
          <ac:chgData name="Joshua Cook" userId="32f940418afe24a9" providerId="LiveId" clId="{792FA778-164D-4840-B6CE-5D0D0BAC0C5A}" dt="2024-05-29T04:02:04.011" v="430" actId="26606"/>
          <ac:spMkLst>
            <pc:docMk/>
            <pc:sldMk cId="4171568773" sldId="300"/>
            <ac:spMk id="17" creationId="{CA5B2A81-2C8E-4963-AFD4-E539D168B475}"/>
          </ac:spMkLst>
        </pc:spChg>
        <pc:spChg chg="add del">
          <ac:chgData name="Joshua Cook" userId="32f940418afe24a9" providerId="LiveId" clId="{792FA778-164D-4840-B6CE-5D0D0BAC0C5A}" dt="2024-05-29T04:02:04.011" v="430" actId="26606"/>
          <ac:spMkLst>
            <pc:docMk/>
            <pc:sldMk cId="4171568773" sldId="300"/>
            <ac:spMk id="19" creationId="{6828D311-B582-473B-A71A-00BAEFDDF095}"/>
          </ac:spMkLst>
        </pc:spChg>
        <pc:spChg chg="add del">
          <ac:chgData name="Joshua Cook" userId="32f940418afe24a9" providerId="LiveId" clId="{792FA778-164D-4840-B6CE-5D0D0BAC0C5A}" dt="2024-05-29T04:02:04.011" v="430" actId="26606"/>
          <ac:spMkLst>
            <pc:docMk/>
            <pc:sldMk cId="4171568773" sldId="300"/>
            <ac:spMk id="23" creationId="{950B4532-90B0-4F38-8B86-C84A0416EFD9}"/>
          </ac:spMkLst>
        </pc:spChg>
        <pc:spChg chg="add del">
          <ac:chgData name="Joshua Cook" userId="32f940418afe24a9" providerId="LiveId" clId="{792FA778-164D-4840-B6CE-5D0D0BAC0C5A}" dt="2024-05-29T04:02:04.011" v="430" actId="26606"/>
          <ac:spMkLst>
            <pc:docMk/>
            <pc:sldMk cId="4171568773" sldId="300"/>
            <ac:spMk id="25" creationId="{5B28FD85-59C0-44FE-822A-75F0E9D2EE7D}"/>
          </ac:spMkLst>
        </pc:spChg>
        <pc:spChg chg="add del">
          <ac:chgData name="Joshua Cook" userId="32f940418afe24a9" providerId="LiveId" clId="{792FA778-164D-4840-B6CE-5D0D0BAC0C5A}" dt="2024-05-29T04:02:05.110" v="432" actId="26606"/>
          <ac:spMkLst>
            <pc:docMk/>
            <pc:sldMk cId="4171568773" sldId="300"/>
            <ac:spMk id="37" creationId="{3011B0B3-5679-4759-90B8-3B908C4CBD21}"/>
          </ac:spMkLst>
        </pc:spChg>
        <pc:spChg chg="add del">
          <ac:chgData name="Joshua Cook" userId="32f940418afe24a9" providerId="LiveId" clId="{792FA778-164D-4840-B6CE-5D0D0BAC0C5A}" dt="2024-05-29T04:46:36.006" v="2534" actId="26606"/>
          <ac:spMkLst>
            <pc:docMk/>
            <pc:sldMk cId="4171568773" sldId="300"/>
            <ac:spMk id="45" creationId="{CA5B2A81-2C8E-4963-AFD4-E539D168B475}"/>
          </ac:spMkLst>
        </pc:spChg>
        <pc:spChg chg="add del">
          <ac:chgData name="Joshua Cook" userId="32f940418afe24a9" providerId="LiveId" clId="{792FA778-164D-4840-B6CE-5D0D0BAC0C5A}" dt="2024-05-29T04:46:36.006" v="2534" actId="26606"/>
          <ac:spMkLst>
            <pc:docMk/>
            <pc:sldMk cId="4171568773" sldId="300"/>
            <ac:spMk id="46" creationId="{6828D311-B582-473B-A71A-00BAEFDDF095}"/>
          </ac:spMkLst>
        </pc:spChg>
        <pc:spChg chg="add del">
          <ac:chgData name="Joshua Cook" userId="32f940418afe24a9" providerId="LiveId" clId="{792FA778-164D-4840-B6CE-5D0D0BAC0C5A}" dt="2024-05-29T04:46:36.006" v="2534" actId="26606"/>
          <ac:spMkLst>
            <pc:docMk/>
            <pc:sldMk cId="4171568773" sldId="300"/>
            <ac:spMk id="48" creationId="{950B4532-90B0-4F38-8B86-C84A0416EFD9}"/>
          </ac:spMkLst>
        </pc:spChg>
        <pc:spChg chg="add del">
          <ac:chgData name="Joshua Cook" userId="32f940418afe24a9" providerId="LiveId" clId="{792FA778-164D-4840-B6CE-5D0D0BAC0C5A}" dt="2024-05-29T04:46:36.006" v="2534" actId="26606"/>
          <ac:spMkLst>
            <pc:docMk/>
            <pc:sldMk cId="4171568773" sldId="300"/>
            <ac:spMk id="49" creationId="{5B28FD85-59C0-44FE-822A-75F0E9D2EE7D}"/>
          </ac:spMkLst>
        </pc:spChg>
        <pc:spChg chg="add">
          <ac:chgData name="Joshua Cook" userId="32f940418afe24a9" providerId="LiveId" clId="{792FA778-164D-4840-B6CE-5D0D0BAC0C5A}" dt="2024-05-29T04:46:36.006" v="2534" actId="26606"/>
          <ac:spMkLst>
            <pc:docMk/>
            <pc:sldMk cId="4171568773" sldId="300"/>
            <ac:spMk id="62" creationId="{3011B0B3-5679-4759-90B8-3B908C4CBD21}"/>
          </ac:spMkLst>
        </pc:spChg>
        <pc:grpChg chg="add del">
          <ac:chgData name="Joshua Cook" userId="32f940418afe24a9" providerId="LiveId" clId="{792FA778-164D-4840-B6CE-5D0D0BAC0C5A}" dt="2024-05-29T04:02:04.011" v="430" actId="26606"/>
          <ac:grpSpMkLst>
            <pc:docMk/>
            <pc:sldMk cId="4171568773" sldId="300"/>
            <ac:grpSpMk id="11" creationId="{F982E0B2-AA9C-441C-A08E-A9DF9CF12116}"/>
          </ac:grpSpMkLst>
        </pc:grpChg>
        <pc:grpChg chg="add del">
          <ac:chgData name="Joshua Cook" userId="32f940418afe24a9" providerId="LiveId" clId="{792FA778-164D-4840-B6CE-5D0D0BAC0C5A}" dt="2024-05-29T04:02:05.110" v="432" actId="26606"/>
          <ac:grpSpMkLst>
            <pc:docMk/>
            <pc:sldMk cId="4171568773" sldId="300"/>
            <ac:grpSpMk id="34" creationId="{F982E0B2-AA9C-441C-A08E-A9DF9CF12116}"/>
          </ac:grpSpMkLst>
        </pc:grpChg>
        <pc:grpChg chg="add del">
          <ac:chgData name="Joshua Cook" userId="32f940418afe24a9" providerId="LiveId" clId="{792FA778-164D-4840-B6CE-5D0D0BAC0C5A}" dt="2024-05-29T04:02:05.110" v="432" actId="26606"/>
          <ac:grpSpMkLst>
            <pc:docMk/>
            <pc:sldMk cId="4171568773" sldId="300"/>
            <ac:grpSpMk id="38" creationId="{49E013D9-9421-47E7-9080-30F6E544BE45}"/>
          </ac:grpSpMkLst>
        </pc:grpChg>
        <pc:grpChg chg="add del">
          <ac:chgData name="Joshua Cook" userId="32f940418afe24a9" providerId="LiveId" clId="{792FA778-164D-4840-B6CE-5D0D0BAC0C5A}" dt="2024-05-29T04:46:36.006" v="2534" actId="26606"/>
          <ac:grpSpMkLst>
            <pc:docMk/>
            <pc:sldMk cId="4171568773" sldId="300"/>
            <ac:grpSpMk id="44" creationId="{F982E0B2-AA9C-441C-A08E-A9DF9CF12116}"/>
          </ac:grpSpMkLst>
        </pc:grpChg>
        <pc:grpChg chg="add">
          <ac:chgData name="Joshua Cook" userId="32f940418afe24a9" providerId="LiveId" clId="{792FA778-164D-4840-B6CE-5D0D0BAC0C5A}" dt="2024-05-29T04:46:36.006" v="2534" actId="26606"/>
          <ac:grpSpMkLst>
            <pc:docMk/>
            <pc:sldMk cId="4171568773" sldId="300"/>
            <ac:grpSpMk id="56" creationId="{F982E0B2-AA9C-441C-A08E-A9DF9CF12116}"/>
          </ac:grpSpMkLst>
        </pc:grpChg>
        <pc:picChg chg="add mod ord">
          <ac:chgData name="Joshua Cook" userId="32f940418afe24a9" providerId="LiveId" clId="{792FA778-164D-4840-B6CE-5D0D0BAC0C5A}" dt="2024-05-29T04:46:45.270" v="2540" actId="1076"/>
          <ac:picMkLst>
            <pc:docMk/>
            <pc:sldMk cId="4171568773" sldId="300"/>
            <ac:picMk id="4" creationId="{A85D7222-CD38-8FF3-B75E-7B7D32A5E8CC}"/>
          </ac:picMkLst>
        </pc:picChg>
        <pc:picChg chg="add mod">
          <ac:chgData name="Joshua Cook" userId="32f940418afe24a9" providerId="LiveId" clId="{792FA778-164D-4840-B6CE-5D0D0BAC0C5A}" dt="2024-05-29T04:46:48.456" v="2541" actId="1076"/>
          <ac:picMkLst>
            <pc:docMk/>
            <pc:sldMk cId="4171568773" sldId="300"/>
            <ac:picMk id="6" creationId="{44B28B62-369B-91B5-29CC-EFE7D118897F}"/>
          </ac:picMkLst>
        </pc:picChg>
        <pc:inkChg chg="add">
          <ac:chgData name="Joshua Cook" userId="32f940418afe24a9" providerId="LiveId" clId="{792FA778-164D-4840-B6CE-5D0D0BAC0C5A}" dt="2024-05-29T04:46:57.613" v="2542" actId="9405"/>
          <ac:inkMkLst>
            <pc:docMk/>
            <pc:sldMk cId="4171568773" sldId="300"/>
            <ac:inkMk id="7" creationId="{BC081062-194A-856E-2202-29351B214CE4}"/>
          </ac:inkMkLst>
        </pc:inkChg>
        <pc:inkChg chg="add">
          <ac:chgData name="Joshua Cook" userId="32f940418afe24a9" providerId="LiveId" clId="{792FA778-164D-4840-B6CE-5D0D0BAC0C5A}" dt="2024-05-29T04:47:00.411" v="2543" actId="9405"/>
          <ac:inkMkLst>
            <pc:docMk/>
            <pc:sldMk cId="4171568773" sldId="300"/>
            <ac:inkMk id="8" creationId="{23AF5107-2FAB-CB2F-4710-D219EAB8E34D}"/>
          </ac:inkMkLst>
        </pc:inkChg>
        <pc:cxnChg chg="add del">
          <ac:chgData name="Joshua Cook" userId="32f940418afe24a9" providerId="LiveId" clId="{792FA778-164D-4840-B6CE-5D0D0BAC0C5A}" dt="2024-05-29T04:02:04.011" v="430" actId="26606"/>
          <ac:cxnSpMkLst>
            <pc:docMk/>
            <pc:sldMk cId="4171568773" sldId="300"/>
            <ac:cxnSpMk id="9" creationId="{701C0CAB-6A03-4C6A-9FAA-219847753628}"/>
          </ac:cxnSpMkLst>
        </pc:cxnChg>
        <pc:cxnChg chg="add del">
          <ac:chgData name="Joshua Cook" userId="32f940418afe24a9" providerId="LiveId" clId="{792FA778-164D-4840-B6CE-5D0D0BAC0C5A}" dt="2024-05-29T04:02:04.011" v="430" actId="26606"/>
          <ac:cxnSpMkLst>
            <pc:docMk/>
            <pc:sldMk cId="4171568773" sldId="300"/>
            <ac:cxnSpMk id="21" creationId="{9E7C23BC-DAA6-40E1-8166-B8C4439D1430}"/>
          </ac:cxnSpMkLst>
        </pc:cxnChg>
        <pc:cxnChg chg="add del">
          <ac:chgData name="Joshua Cook" userId="32f940418afe24a9" providerId="LiveId" clId="{792FA778-164D-4840-B6CE-5D0D0BAC0C5A}" dt="2024-05-29T04:02:05.110" v="432" actId="26606"/>
          <ac:cxnSpMkLst>
            <pc:docMk/>
            <pc:sldMk cId="4171568773" sldId="300"/>
            <ac:cxnSpMk id="33" creationId="{701C0CAB-6A03-4C6A-9FAA-219847753628}"/>
          </ac:cxnSpMkLst>
        </pc:cxnChg>
        <pc:cxnChg chg="add del">
          <ac:chgData name="Joshua Cook" userId="32f940418afe24a9" providerId="LiveId" clId="{792FA778-164D-4840-B6CE-5D0D0BAC0C5A}" dt="2024-05-29T04:46:36.006" v="2534" actId="26606"/>
          <ac:cxnSpMkLst>
            <pc:docMk/>
            <pc:sldMk cId="4171568773" sldId="300"/>
            <ac:cxnSpMk id="43" creationId="{701C0CAB-6A03-4C6A-9FAA-219847753628}"/>
          </ac:cxnSpMkLst>
        </pc:cxnChg>
        <pc:cxnChg chg="add del">
          <ac:chgData name="Joshua Cook" userId="32f940418afe24a9" providerId="LiveId" clId="{792FA778-164D-4840-B6CE-5D0D0BAC0C5A}" dt="2024-05-29T04:46:36.006" v="2534" actId="26606"/>
          <ac:cxnSpMkLst>
            <pc:docMk/>
            <pc:sldMk cId="4171568773" sldId="300"/>
            <ac:cxnSpMk id="47" creationId="{9E7C23BC-DAA6-40E1-8166-B8C4439D1430}"/>
          </ac:cxnSpMkLst>
        </pc:cxnChg>
        <pc:cxnChg chg="add">
          <ac:chgData name="Joshua Cook" userId="32f940418afe24a9" providerId="LiveId" clId="{792FA778-164D-4840-B6CE-5D0D0BAC0C5A}" dt="2024-05-29T04:46:36.006" v="2534" actId="26606"/>
          <ac:cxnSpMkLst>
            <pc:docMk/>
            <pc:sldMk cId="4171568773" sldId="300"/>
            <ac:cxnSpMk id="54" creationId="{701C0CAB-6A03-4C6A-9FAA-219847753628}"/>
          </ac:cxnSpMkLst>
        </pc:cxnChg>
        <pc:cxnChg chg="add">
          <ac:chgData name="Joshua Cook" userId="32f940418afe24a9" providerId="LiveId" clId="{792FA778-164D-4840-B6CE-5D0D0BAC0C5A}" dt="2024-05-29T04:46:36.006" v="2534" actId="26606"/>
          <ac:cxnSpMkLst>
            <pc:docMk/>
            <pc:sldMk cId="4171568773" sldId="300"/>
            <ac:cxnSpMk id="64" creationId="{32E97E5C-7A5F-424E-AAE4-654396E90799}"/>
          </ac:cxnSpMkLst>
        </pc:cxnChg>
      </pc:sldChg>
      <pc:sldChg chg="addSp delSp modSp add mod modAnim">
        <pc:chgData name="Joshua Cook" userId="32f940418afe24a9" providerId="LiveId" clId="{792FA778-164D-4840-B6CE-5D0D0BAC0C5A}" dt="2024-05-29T05:07:01.865" v="3768"/>
        <pc:sldMkLst>
          <pc:docMk/>
          <pc:sldMk cId="3150520376" sldId="301"/>
        </pc:sldMkLst>
        <pc:spChg chg="mod">
          <ac:chgData name="Joshua Cook" userId="32f940418afe24a9" providerId="LiveId" clId="{792FA778-164D-4840-B6CE-5D0D0BAC0C5A}" dt="2024-05-29T04:28:45.593" v="1825" actId="20577"/>
          <ac:spMkLst>
            <pc:docMk/>
            <pc:sldMk cId="3150520376" sldId="301"/>
            <ac:spMk id="2" creationId="{5F925DD6-081B-4802-11CD-2E6C7156A245}"/>
          </ac:spMkLst>
        </pc:spChg>
        <pc:spChg chg="add del mod">
          <ac:chgData name="Joshua Cook" userId="32f940418afe24a9" providerId="LiveId" clId="{792FA778-164D-4840-B6CE-5D0D0BAC0C5A}" dt="2024-05-29T04:02:27.277" v="440" actId="26606"/>
          <ac:spMkLst>
            <pc:docMk/>
            <pc:sldMk cId="3150520376" sldId="301"/>
            <ac:spMk id="5" creationId="{1000FA57-9E8C-BE2D-0A38-A377247F5A31}"/>
          </ac:spMkLst>
        </pc:spChg>
        <pc:spChg chg="add del">
          <ac:chgData name="Joshua Cook" userId="32f940418afe24a9" providerId="LiveId" clId="{792FA778-164D-4840-B6CE-5D0D0BAC0C5A}" dt="2024-05-29T04:02:27.277" v="440" actId="26606"/>
          <ac:spMkLst>
            <pc:docMk/>
            <pc:sldMk cId="3150520376" sldId="301"/>
            <ac:spMk id="45" creationId="{CA5B2A81-2C8E-4963-AFD4-E539D168B475}"/>
          </ac:spMkLst>
        </pc:spChg>
        <pc:spChg chg="add del">
          <ac:chgData name="Joshua Cook" userId="32f940418afe24a9" providerId="LiveId" clId="{792FA778-164D-4840-B6CE-5D0D0BAC0C5A}" dt="2024-05-29T04:02:27.277" v="440" actId="26606"/>
          <ac:spMkLst>
            <pc:docMk/>
            <pc:sldMk cId="3150520376" sldId="301"/>
            <ac:spMk id="46" creationId="{6828D311-B582-473B-A71A-00BAEFDDF095}"/>
          </ac:spMkLst>
        </pc:spChg>
        <pc:spChg chg="add del">
          <ac:chgData name="Joshua Cook" userId="32f940418afe24a9" providerId="LiveId" clId="{792FA778-164D-4840-B6CE-5D0D0BAC0C5A}" dt="2024-05-29T04:02:27.277" v="440" actId="26606"/>
          <ac:spMkLst>
            <pc:docMk/>
            <pc:sldMk cId="3150520376" sldId="301"/>
            <ac:spMk id="48" creationId="{950B4532-90B0-4F38-8B86-C84A0416EFD9}"/>
          </ac:spMkLst>
        </pc:spChg>
        <pc:spChg chg="add del">
          <ac:chgData name="Joshua Cook" userId="32f940418afe24a9" providerId="LiveId" clId="{792FA778-164D-4840-B6CE-5D0D0BAC0C5A}" dt="2024-05-29T04:02:27.277" v="440" actId="26606"/>
          <ac:spMkLst>
            <pc:docMk/>
            <pc:sldMk cId="3150520376" sldId="301"/>
            <ac:spMk id="49" creationId="{5B28FD85-59C0-44FE-822A-75F0E9D2EE7D}"/>
          </ac:spMkLst>
        </pc:spChg>
        <pc:spChg chg="add del">
          <ac:chgData name="Joshua Cook" userId="32f940418afe24a9" providerId="LiveId" clId="{792FA778-164D-4840-B6CE-5D0D0BAC0C5A}" dt="2024-05-29T04:02:27.262" v="439" actId="26606"/>
          <ac:spMkLst>
            <pc:docMk/>
            <pc:sldMk cId="3150520376" sldId="301"/>
            <ac:spMk id="62" creationId="{3011B0B3-5679-4759-90B8-3B908C4CBD21}"/>
          </ac:spMkLst>
        </pc:spChg>
        <pc:spChg chg="add del">
          <ac:chgData name="Joshua Cook" userId="32f940418afe24a9" providerId="LiveId" clId="{792FA778-164D-4840-B6CE-5D0D0BAC0C5A}" dt="2024-05-29T04:02:27.262" v="439" actId="26606"/>
          <ac:spMkLst>
            <pc:docMk/>
            <pc:sldMk cId="3150520376" sldId="301"/>
            <ac:spMk id="79" creationId="{8036B80B-269D-4F02-9EF9-A6A4E917B386}"/>
          </ac:spMkLst>
        </pc:spChg>
        <pc:spChg chg="add">
          <ac:chgData name="Joshua Cook" userId="32f940418afe24a9" providerId="LiveId" clId="{792FA778-164D-4840-B6CE-5D0D0BAC0C5A}" dt="2024-05-29T04:02:27.277" v="440" actId="26606"/>
          <ac:spMkLst>
            <pc:docMk/>
            <pc:sldMk cId="3150520376" sldId="301"/>
            <ac:spMk id="85" creationId="{CA5B2A81-2C8E-4963-AFD4-E539D168B475}"/>
          </ac:spMkLst>
        </pc:spChg>
        <pc:grpChg chg="add del">
          <ac:chgData name="Joshua Cook" userId="32f940418afe24a9" providerId="LiveId" clId="{792FA778-164D-4840-B6CE-5D0D0BAC0C5A}" dt="2024-05-29T04:02:27.277" v="440" actId="26606"/>
          <ac:grpSpMkLst>
            <pc:docMk/>
            <pc:sldMk cId="3150520376" sldId="301"/>
            <ac:grpSpMk id="44" creationId="{F982E0B2-AA9C-441C-A08E-A9DF9CF12116}"/>
          </ac:grpSpMkLst>
        </pc:grpChg>
        <pc:grpChg chg="add del">
          <ac:chgData name="Joshua Cook" userId="32f940418afe24a9" providerId="LiveId" clId="{792FA778-164D-4840-B6CE-5D0D0BAC0C5A}" dt="2024-05-29T04:02:27.262" v="439" actId="26606"/>
          <ac:grpSpMkLst>
            <pc:docMk/>
            <pc:sldMk cId="3150520376" sldId="301"/>
            <ac:grpSpMk id="56" creationId="{F982E0B2-AA9C-441C-A08E-A9DF9CF12116}"/>
          </ac:grpSpMkLst>
        </pc:grpChg>
        <pc:grpChg chg="add del">
          <ac:chgData name="Joshua Cook" userId="32f940418afe24a9" providerId="LiveId" clId="{792FA778-164D-4840-B6CE-5D0D0BAC0C5A}" dt="2024-05-29T04:02:27.262" v="439" actId="26606"/>
          <ac:grpSpMkLst>
            <pc:docMk/>
            <pc:sldMk cId="3150520376" sldId="301"/>
            <ac:grpSpMk id="64" creationId="{49E013D9-9421-47E7-9080-30F6E544BE45}"/>
          </ac:grpSpMkLst>
        </pc:grpChg>
        <pc:grpChg chg="add">
          <ac:chgData name="Joshua Cook" userId="32f940418afe24a9" providerId="LiveId" clId="{792FA778-164D-4840-B6CE-5D0D0BAC0C5A}" dt="2024-05-29T04:02:27.277" v="440" actId="26606"/>
          <ac:grpSpMkLst>
            <pc:docMk/>
            <pc:sldMk cId="3150520376" sldId="301"/>
            <ac:grpSpMk id="82" creationId="{F982E0B2-AA9C-441C-A08E-A9DF9CF12116}"/>
          </ac:grpSpMkLst>
        </pc:grpChg>
        <pc:picChg chg="del">
          <ac:chgData name="Joshua Cook" userId="32f940418afe24a9" providerId="LiveId" clId="{792FA778-164D-4840-B6CE-5D0D0BAC0C5A}" dt="2024-05-29T04:02:22.465" v="436" actId="478"/>
          <ac:picMkLst>
            <pc:docMk/>
            <pc:sldMk cId="3150520376" sldId="301"/>
            <ac:picMk id="4" creationId="{A85D7222-CD38-8FF3-B75E-7B7D32A5E8CC}"/>
          </ac:picMkLst>
        </pc:picChg>
        <pc:picChg chg="add mod">
          <ac:chgData name="Joshua Cook" userId="32f940418afe24a9" providerId="LiveId" clId="{792FA778-164D-4840-B6CE-5D0D0BAC0C5A}" dt="2024-05-29T04:02:27.277" v="440" actId="26606"/>
          <ac:picMkLst>
            <pc:docMk/>
            <pc:sldMk cId="3150520376" sldId="301"/>
            <ac:picMk id="6" creationId="{74AB5A31-EF74-C465-2F32-0B354C39BC07}"/>
          </ac:picMkLst>
        </pc:picChg>
        <pc:inkChg chg="add">
          <ac:chgData name="Joshua Cook" userId="32f940418afe24a9" providerId="LiveId" clId="{792FA778-164D-4840-B6CE-5D0D0BAC0C5A}" dt="2024-05-29T04:47:42.971" v="2545" actId="9405"/>
          <ac:inkMkLst>
            <pc:docMk/>
            <pc:sldMk cId="3150520376" sldId="301"/>
            <ac:inkMk id="7" creationId="{A1C7D36A-D3D4-842F-1F52-D3E0AA3F82DA}"/>
          </ac:inkMkLst>
        </pc:inkChg>
        <pc:cxnChg chg="add del">
          <ac:chgData name="Joshua Cook" userId="32f940418afe24a9" providerId="LiveId" clId="{792FA778-164D-4840-B6CE-5D0D0BAC0C5A}" dt="2024-05-29T04:02:27.277" v="440" actId="26606"/>
          <ac:cxnSpMkLst>
            <pc:docMk/>
            <pc:sldMk cId="3150520376" sldId="301"/>
            <ac:cxnSpMk id="43" creationId="{701C0CAB-6A03-4C6A-9FAA-219847753628}"/>
          </ac:cxnSpMkLst>
        </pc:cxnChg>
        <pc:cxnChg chg="add del">
          <ac:chgData name="Joshua Cook" userId="32f940418afe24a9" providerId="LiveId" clId="{792FA778-164D-4840-B6CE-5D0D0BAC0C5A}" dt="2024-05-29T04:02:27.277" v="440" actId="26606"/>
          <ac:cxnSpMkLst>
            <pc:docMk/>
            <pc:sldMk cId="3150520376" sldId="301"/>
            <ac:cxnSpMk id="47" creationId="{9E7C23BC-DAA6-40E1-8166-B8C4439D1430}"/>
          </ac:cxnSpMkLst>
        </pc:cxnChg>
        <pc:cxnChg chg="add del">
          <ac:chgData name="Joshua Cook" userId="32f940418afe24a9" providerId="LiveId" clId="{792FA778-164D-4840-B6CE-5D0D0BAC0C5A}" dt="2024-05-29T04:02:27.262" v="439" actId="26606"/>
          <ac:cxnSpMkLst>
            <pc:docMk/>
            <pc:sldMk cId="3150520376" sldId="301"/>
            <ac:cxnSpMk id="54" creationId="{701C0CAB-6A03-4C6A-9FAA-219847753628}"/>
          </ac:cxnSpMkLst>
        </pc:cxnChg>
        <pc:cxnChg chg="add">
          <ac:chgData name="Joshua Cook" userId="32f940418afe24a9" providerId="LiveId" clId="{792FA778-164D-4840-B6CE-5D0D0BAC0C5A}" dt="2024-05-29T04:02:27.277" v="440" actId="26606"/>
          <ac:cxnSpMkLst>
            <pc:docMk/>
            <pc:sldMk cId="3150520376" sldId="301"/>
            <ac:cxnSpMk id="81" creationId="{701C0CAB-6A03-4C6A-9FAA-219847753628}"/>
          </ac:cxnSpMkLst>
        </pc:cxnChg>
        <pc:cxnChg chg="add">
          <ac:chgData name="Joshua Cook" userId="32f940418afe24a9" providerId="LiveId" clId="{792FA778-164D-4840-B6CE-5D0D0BAC0C5A}" dt="2024-05-29T04:02:27.277" v="440" actId="26606"/>
          <ac:cxnSpMkLst>
            <pc:docMk/>
            <pc:sldMk cId="3150520376" sldId="301"/>
            <ac:cxnSpMk id="86" creationId="{9E7C23BC-DAA6-40E1-8166-B8C4439D1430}"/>
          </ac:cxnSpMkLst>
        </pc:cxnChg>
      </pc:sldChg>
      <pc:sldChg chg="addSp modSp add mod ord modAnim">
        <pc:chgData name="Joshua Cook" userId="32f940418afe24a9" providerId="LiveId" clId="{792FA778-164D-4840-B6CE-5D0D0BAC0C5A}" dt="2024-05-29T05:07:40.238" v="3775"/>
        <pc:sldMkLst>
          <pc:docMk/>
          <pc:sldMk cId="76363758" sldId="302"/>
        </pc:sldMkLst>
        <pc:spChg chg="mod">
          <ac:chgData name="Joshua Cook" userId="32f940418afe24a9" providerId="LiveId" clId="{792FA778-164D-4840-B6CE-5D0D0BAC0C5A}" dt="2024-05-29T04:28:55.809" v="1846" actId="20577"/>
          <ac:spMkLst>
            <pc:docMk/>
            <pc:sldMk cId="76363758" sldId="302"/>
            <ac:spMk id="2" creationId="{5F925DD6-081B-4802-11CD-2E6C7156A245}"/>
          </ac:spMkLst>
        </pc:spChg>
        <pc:spChg chg="mod">
          <ac:chgData name="Joshua Cook" userId="32f940418afe24a9" providerId="LiveId" clId="{792FA778-164D-4840-B6CE-5D0D0BAC0C5A}" dt="2024-05-29T04:50:45.931" v="2649" actId="207"/>
          <ac:spMkLst>
            <pc:docMk/>
            <pc:sldMk cId="76363758" sldId="302"/>
            <ac:spMk id="3" creationId="{096007CA-A0A9-F0FE-6B84-75EEB2D0BB3C}"/>
          </ac:spMkLst>
        </pc:spChg>
        <pc:picChg chg="add mod">
          <ac:chgData name="Joshua Cook" userId="32f940418afe24a9" providerId="LiveId" clId="{792FA778-164D-4840-B6CE-5D0D0BAC0C5A}" dt="2024-05-29T04:08:19.037" v="554" actId="1076"/>
          <ac:picMkLst>
            <pc:docMk/>
            <pc:sldMk cId="76363758" sldId="302"/>
            <ac:picMk id="4" creationId="{080DE71B-AB53-E613-5803-CA954B6E02E0}"/>
          </ac:picMkLst>
        </pc:picChg>
        <pc:inkChg chg="add">
          <ac:chgData name="Joshua Cook" userId="32f940418afe24a9" providerId="LiveId" clId="{792FA778-164D-4840-B6CE-5D0D0BAC0C5A}" dt="2024-05-29T04:47:34.467" v="2544" actId="9405"/>
          <ac:inkMkLst>
            <pc:docMk/>
            <pc:sldMk cId="76363758" sldId="302"/>
            <ac:inkMk id="5" creationId="{5BE8BE09-4FF0-C262-3D4A-5FD821F8EB11}"/>
          </ac:inkMkLst>
        </pc:inkChg>
      </pc:sldChg>
      <pc:sldChg chg="addSp delSp modSp add mod modAnim">
        <pc:chgData name="Joshua Cook" userId="32f940418afe24a9" providerId="LiveId" clId="{792FA778-164D-4840-B6CE-5D0D0BAC0C5A}" dt="2024-05-29T05:08:21.998" v="3782"/>
        <pc:sldMkLst>
          <pc:docMk/>
          <pc:sldMk cId="3650627030" sldId="303"/>
        </pc:sldMkLst>
        <pc:spChg chg="mod">
          <ac:chgData name="Joshua Cook" userId="32f940418afe24a9" providerId="LiveId" clId="{792FA778-164D-4840-B6CE-5D0D0BAC0C5A}" dt="2024-05-29T04:30:42.982" v="1915" actId="20577"/>
          <ac:spMkLst>
            <pc:docMk/>
            <pc:sldMk cId="3650627030" sldId="303"/>
            <ac:spMk id="2" creationId="{5F925DD6-081B-4802-11CD-2E6C7156A245}"/>
          </ac:spMkLst>
        </pc:spChg>
        <pc:spChg chg="mod">
          <ac:chgData name="Joshua Cook" userId="32f940418afe24a9" providerId="LiveId" clId="{792FA778-164D-4840-B6CE-5D0D0BAC0C5A}" dt="2024-05-29T04:39:45.655" v="2321" actId="115"/>
          <ac:spMkLst>
            <pc:docMk/>
            <pc:sldMk cId="3650627030" sldId="303"/>
            <ac:spMk id="3" creationId="{096007CA-A0A9-F0FE-6B84-75EEB2D0BB3C}"/>
          </ac:spMkLst>
        </pc:spChg>
        <pc:picChg chg="del">
          <ac:chgData name="Joshua Cook" userId="32f940418afe24a9" providerId="LiveId" clId="{792FA778-164D-4840-B6CE-5D0D0BAC0C5A}" dt="2024-05-29T04:16:19.643" v="1046" actId="478"/>
          <ac:picMkLst>
            <pc:docMk/>
            <pc:sldMk cId="3650627030" sldId="303"/>
            <ac:picMk id="4" creationId="{080DE71B-AB53-E613-5803-CA954B6E02E0}"/>
          </ac:picMkLst>
        </pc:picChg>
        <pc:picChg chg="add mod">
          <ac:chgData name="Joshua Cook" userId="32f940418afe24a9" providerId="LiveId" clId="{792FA778-164D-4840-B6CE-5D0D0BAC0C5A}" dt="2024-05-29T04:19:19.128" v="1369" actId="1076"/>
          <ac:picMkLst>
            <pc:docMk/>
            <pc:sldMk cId="3650627030" sldId="303"/>
            <ac:picMk id="5" creationId="{40D00B2D-24DD-1DB1-6767-27F9F5B9D62C}"/>
          </ac:picMkLst>
        </pc:picChg>
        <pc:inkChg chg="add">
          <ac:chgData name="Joshua Cook" userId="32f940418afe24a9" providerId="LiveId" clId="{792FA778-164D-4840-B6CE-5D0D0BAC0C5A}" dt="2024-05-29T04:19:29.278" v="1370" actId="9405"/>
          <ac:inkMkLst>
            <pc:docMk/>
            <pc:sldMk cId="3650627030" sldId="303"/>
            <ac:inkMk id="6" creationId="{C5F248A1-51C3-8EDD-682B-4FBBC71C74F6}"/>
          </ac:inkMkLst>
        </pc:inkChg>
      </pc:sldChg>
      <pc:sldChg chg="add del">
        <pc:chgData name="Joshua Cook" userId="32f940418afe24a9" providerId="LiveId" clId="{792FA778-164D-4840-B6CE-5D0D0BAC0C5A}" dt="2024-05-29T04:39:59.284" v="2322" actId="2696"/>
        <pc:sldMkLst>
          <pc:docMk/>
          <pc:sldMk cId="2718252526" sldId="304"/>
        </pc:sldMkLst>
      </pc:sldChg>
      <pc:sldChg chg="addSp delSp modSp add mod modAnim">
        <pc:chgData name="Joshua Cook" userId="32f940418afe24a9" providerId="LiveId" clId="{792FA778-164D-4840-B6CE-5D0D0BAC0C5A}" dt="2024-05-29T05:10:44.758" v="3847" actId="207"/>
        <pc:sldMkLst>
          <pc:docMk/>
          <pc:sldMk cId="1173453947" sldId="305"/>
        </pc:sldMkLst>
        <pc:spChg chg="mod">
          <ac:chgData name="Joshua Cook" userId="32f940418afe24a9" providerId="LiveId" clId="{792FA778-164D-4840-B6CE-5D0D0BAC0C5A}" dt="2024-05-29T04:38:57.717" v="2279" actId="27636"/>
          <ac:spMkLst>
            <pc:docMk/>
            <pc:sldMk cId="1173453947" sldId="305"/>
            <ac:spMk id="2" creationId="{5F925DD6-081B-4802-11CD-2E6C7156A245}"/>
          </ac:spMkLst>
        </pc:spChg>
        <pc:spChg chg="mod">
          <ac:chgData name="Joshua Cook" userId="32f940418afe24a9" providerId="LiveId" clId="{792FA778-164D-4840-B6CE-5D0D0BAC0C5A}" dt="2024-05-29T05:10:44.758" v="3847" actId="207"/>
          <ac:spMkLst>
            <pc:docMk/>
            <pc:sldMk cId="1173453947" sldId="305"/>
            <ac:spMk id="3" creationId="{096007CA-A0A9-F0FE-6B84-75EEB2D0BB3C}"/>
          </ac:spMkLst>
        </pc:spChg>
        <pc:spChg chg="add mod">
          <ac:chgData name="Joshua Cook" userId="32f940418afe24a9" providerId="LiveId" clId="{792FA778-164D-4840-B6CE-5D0D0BAC0C5A}" dt="2024-05-29T04:32:47.697" v="1993" actId="1076"/>
          <ac:spMkLst>
            <pc:docMk/>
            <pc:sldMk cId="1173453947" sldId="305"/>
            <ac:spMk id="8" creationId="{BE3BE9FB-53AB-FF2D-26CE-2222A0ADB78E}"/>
          </ac:spMkLst>
        </pc:spChg>
        <pc:picChg chg="add mod">
          <ac:chgData name="Joshua Cook" userId="32f940418afe24a9" providerId="LiveId" clId="{792FA778-164D-4840-B6CE-5D0D0BAC0C5A}" dt="2024-05-29T04:27:48.733" v="1779" actId="1076"/>
          <ac:picMkLst>
            <pc:docMk/>
            <pc:sldMk cId="1173453947" sldId="305"/>
            <ac:picMk id="4" creationId="{A17E4763-453E-7AFC-51F8-939F7A4EB4E2}"/>
          </ac:picMkLst>
        </pc:picChg>
        <pc:picChg chg="del">
          <ac:chgData name="Joshua Cook" userId="32f940418afe24a9" providerId="LiveId" clId="{792FA778-164D-4840-B6CE-5D0D0BAC0C5A}" dt="2024-05-29T04:22:49.066" v="1725" actId="478"/>
          <ac:picMkLst>
            <pc:docMk/>
            <pc:sldMk cId="1173453947" sldId="305"/>
            <ac:picMk id="5" creationId="{40D00B2D-24DD-1DB1-6767-27F9F5B9D62C}"/>
          </ac:picMkLst>
        </pc:picChg>
        <pc:inkChg chg="del">
          <ac:chgData name="Joshua Cook" userId="32f940418afe24a9" providerId="LiveId" clId="{792FA778-164D-4840-B6CE-5D0D0BAC0C5A}" dt="2024-05-29T04:22:58.249" v="1726" actId="478"/>
          <ac:inkMkLst>
            <pc:docMk/>
            <pc:sldMk cId="1173453947" sldId="305"/>
            <ac:inkMk id="6" creationId="{C5F248A1-51C3-8EDD-682B-4FBBC71C74F6}"/>
          </ac:inkMkLst>
        </pc:inkChg>
        <pc:inkChg chg="add">
          <ac:chgData name="Joshua Cook" userId="32f940418afe24a9" providerId="LiveId" clId="{792FA778-164D-4840-B6CE-5D0D0BAC0C5A}" dt="2024-05-29T04:47:54.480" v="2546" actId="9405"/>
          <ac:inkMkLst>
            <pc:docMk/>
            <pc:sldMk cId="1173453947" sldId="305"/>
            <ac:inkMk id="9" creationId="{D45DFA98-9118-9110-4FB4-85697D06A542}"/>
          </ac:inkMkLst>
        </pc:inkChg>
        <pc:inkChg chg="add del">
          <ac:chgData name="Joshua Cook" userId="32f940418afe24a9" providerId="LiveId" clId="{792FA778-164D-4840-B6CE-5D0D0BAC0C5A}" dt="2024-05-29T04:48:23.362" v="2548" actId="9405"/>
          <ac:inkMkLst>
            <pc:docMk/>
            <pc:sldMk cId="1173453947" sldId="305"/>
            <ac:inkMk id="10" creationId="{36615EEB-4F0F-9B77-4425-9E95ABABFC25}"/>
          </ac:inkMkLst>
        </pc:inkChg>
      </pc:sldChg>
      <pc:sldChg chg="addSp delSp modSp add mod addAnim delAnim modAnim">
        <pc:chgData name="Joshua Cook" userId="32f940418afe24a9" providerId="LiveId" clId="{792FA778-164D-4840-B6CE-5D0D0BAC0C5A}" dt="2024-05-29T05:09:07.426" v="3795"/>
        <pc:sldMkLst>
          <pc:docMk/>
          <pc:sldMk cId="3357762666" sldId="306"/>
        </pc:sldMkLst>
        <pc:spChg chg="mod">
          <ac:chgData name="Joshua Cook" userId="32f940418afe24a9" providerId="LiveId" clId="{792FA778-164D-4840-B6CE-5D0D0BAC0C5A}" dt="2024-05-29T04:55:31.843" v="2950" actId="20577"/>
          <ac:spMkLst>
            <pc:docMk/>
            <pc:sldMk cId="3357762666" sldId="306"/>
            <ac:spMk id="2" creationId="{5F925DD6-081B-4802-11CD-2E6C7156A245}"/>
          </ac:spMkLst>
        </pc:spChg>
        <pc:spChg chg="mod">
          <ac:chgData name="Joshua Cook" userId="32f940418afe24a9" providerId="LiveId" clId="{792FA778-164D-4840-B6CE-5D0D0BAC0C5A}" dt="2024-05-29T05:00:09.932" v="3282" actId="20577"/>
          <ac:spMkLst>
            <pc:docMk/>
            <pc:sldMk cId="3357762666" sldId="306"/>
            <ac:spMk id="3" creationId="{096007CA-A0A9-F0FE-6B84-75EEB2D0BB3C}"/>
          </ac:spMkLst>
        </pc:spChg>
        <pc:spChg chg="add mod">
          <ac:chgData name="Joshua Cook" userId="32f940418afe24a9" providerId="LiveId" clId="{792FA778-164D-4840-B6CE-5D0D0BAC0C5A}" dt="2024-05-29T05:00:26.567" v="3284" actId="1076"/>
          <ac:spMkLst>
            <pc:docMk/>
            <pc:sldMk cId="3357762666" sldId="306"/>
            <ac:spMk id="7" creationId="{FF0DAFCB-415F-3157-16AB-3AA73C4EE480}"/>
          </ac:spMkLst>
        </pc:spChg>
        <pc:spChg chg="del">
          <ac:chgData name="Joshua Cook" userId="32f940418afe24a9" providerId="LiveId" clId="{792FA778-164D-4840-B6CE-5D0D0BAC0C5A}" dt="2024-05-29T04:54:26.970" v="2941" actId="478"/>
          <ac:spMkLst>
            <pc:docMk/>
            <pc:sldMk cId="3357762666" sldId="306"/>
            <ac:spMk id="8" creationId="{BE3BE9FB-53AB-FF2D-26CE-2222A0ADB78E}"/>
          </ac:spMkLst>
        </pc:spChg>
        <pc:picChg chg="del">
          <ac:chgData name="Joshua Cook" userId="32f940418afe24a9" providerId="LiveId" clId="{792FA778-164D-4840-B6CE-5D0D0BAC0C5A}" dt="2024-05-29T04:54:25.912" v="2940" actId="478"/>
          <ac:picMkLst>
            <pc:docMk/>
            <pc:sldMk cId="3357762666" sldId="306"/>
            <ac:picMk id="4" creationId="{A17E4763-453E-7AFC-51F8-939F7A4EB4E2}"/>
          </ac:picMkLst>
        </pc:picChg>
        <pc:picChg chg="add mod">
          <ac:chgData name="Joshua Cook" userId="32f940418afe24a9" providerId="LiveId" clId="{792FA778-164D-4840-B6CE-5D0D0BAC0C5A}" dt="2024-05-29T04:56:23.734" v="3028" actId="1076"/>
          <ac:picMkLst>
            <pc:docMk/>
            <pc:sldMk cId="3357762666" sldId="306"/>
            <ac:picMk id="5" creationId="{BCEB2829-1E51-0764-193B-BA4653612C44}"/>
          </ac:picMkLst>
        </pc:picChg>
        <pc:inkChg chg="del">
          <ac:chgData name="Joshua Cook" userId="32f940418afe24a9" providerId="LiveId" clId="{792FA778-164D-4840-B6CE-5D0D0BAC0C5A}" dt="2024-05-29T04:54:27.397" v="2942" actId="478"/>
          <ac:inkMkLst>
            <pc:docMk/>
            <pc:sldMk cId="3357762666" sldId="306"/>
            <ac:inkMk id="9" creationId="{D45DFA98-9118-9110-4FB4-85697D06A542}"/>
          </ac:inkMkLst>
        </pc:inkChg>
        <pc:inkChg chg="add">
          <ac:chgData name="Joshua Cook" userId="32f940418afe24a9" providerId="LiveId" clId="{792FA778-164D-4840-B6CE-5D0D0BAC0C5A}" dt="2024-05-29T05:05:25.218" v="3760" actId="9405"/>
          <ac:inkMkLst>
            <pc:docMk/>
            <pc:sldMk cId="3357762666" sldId="306"/>
            <ac:inkMk id="10" creationId="{A4610553-FF81-027D-07FC-B37405C32C4F}"/>
          </ac:inkMkLst>
        </pc:inkChg>
      </pc:sldChg>
    </pc:docChg>
  </pc:docChgLst>
  <pc:docChgLst>
    <pc:chgData name="Joshua Cook" userId="32f940418afe24a9" providerId="LiveId" clId="{E51663C3-6ACF-0F4B-8411-821C7F1294CA}"/>
    <pc:docChg chg="undo custSel modSld">
      <pc:chgData name="Joshua Cook" userId="32f940418afe24a9" providerId="LiveId" clId="{E51663C3-6ACF-0F4B-8411-821C7F1294CA}" dt="2024-02-17T01:09:24.892" v="31" actId="20577"/>
      <pc:docMkLst>
        <pc:docMk/>
      </pc:docMkLst>
      <pc:sldChg chg="modSp">
        <pc:chgData name="Joshua Cook" userId="32f940418afe24a9" providerId="LiveId" clId="{E51663C3-6ACF-0F4B-8411-821C7F1294CA}" dt="2024-02-16T22:41:47.312" v="2" actId="20577"/>
        <pc:sldMkLst>
          <pc:docMk/>
          <pc:sldMk cId="3362993749" sldId="278"/>
        </pc:sldMkLst>
        <pc:spChg chg="mod">
          <ac:chgData name="Joshua Cook" userId="32f940418afe24a9" providerId="LiveId" clId="{E51663C3-6ACF-0F4B-8411-821C7F1294CA}" dt="2024-02-16T22:41:47.312" v="2" actId="20577"/>
          <ac:spMkLst>
            <pc:docMk/>
            <pc:sldMk cId="3362993749" sldId="278"/>
            <ac:spMk id="3" creationId="{15A58CF7-C14A-3075-F6FC-33595E43D40C}"/>
          </ac:spMkLst>
        </pc:spChg>
      </pc:sldChg>
      <pc:sldChg chg="modSp mod modAnim">
        <pc:chgData name="Joshua Cook" userId="32f940418afe24a9" providerId="LiveId" clId="{E51663C3-6ACF-0F4B-8411-821C7F1294CA}" dt="2024-02-17T01:09:24.892" v="31" actId="20577"/>
        <pc:sldMkLst>
          <pc:docMk/>
          <pc:sldMk cId="933203278" sldId="289"/>
        </pc:sldMkLst>
        <pc:spChg chg="mod">
          <ac:chgData name="Joshua Cook" userId="32f940418afe24a9" providerId="LiveId" clId="{E51663C3-6ACF-0F4B-8411-821C7F1294CA}" dt="2024-02-17T01:09:24.892" v="31" actId="20577"/>
          <ac:spMkLst>
            <pc:docMk/>
            <pc:sldMk cId="933203278" sldId="289"/>
            <ac:spMk id="3" creationId="{6F68FDC7-E0E5-7526-00BB-FEC95B087AE3}"/>
          </ac:spMkLst>
        </pc:spChg>
      </pc:sldChg>
    </pc:docChg>
  </pc:docChgLst>
  <pc:docChgLst>
    <pc:chgData name="Joshua Cook" userId="32f940418afe24a9" providerId="LiveId" clId="{7BA65EEF-608F-304B-BFE3-573038E94536}"/>
    <pc:docChg chg="modSld">
      <pc:chgData name="Joshua Cook" userId="32f940418afe24a9" providerId="LiveId" clId="{7BA65EEF-608F-304B-BFE3-573038E94536}" dt="2024-06-15T18:21:13.849" v="25" actId="1076"/>
      <pc:docMkLst>
        <pc:docMk/>
      </pc:docMkLst>
      <pc:sldChg chg="addSp modSp mod">
        <pc:chgData name="Joshua Cook" userId="32f940418afe24a9" providerId="LiveId" clId="{7BA65EEF-608F-304B-BFE3-573038E94536}" dt="2024-06-15T18:21:13.849" v="25" actId="1076"/>
        <pc:sldMkLst>
          <pc:docMk/>
          <pc:sldMk cId="1744273741" sldId="257"/>
        </pc:sldMkLst>
        <pc:spChg chg="add mod">
          <ac:chgData name="Joshua Cook" userId="32f940418afe24a9" providerId="LiveId" clId="{7BA65EEF-608F-304B-BFE3-573038E94536}" dt="2024-06-15T18:21:13.849" v="25" actId="1076"/>
          <ac:spMkLst>
            <pc:docMk/>
            <pc:sldMk cId="1744273741" sldId="257"/>
            <ac:spMk id="8" creationId="{DFB855A6-93AC-3F7F-D742-337ABE7CD80D}"/>
          </ac:spMkLst>
        </pc:spChg>
      </pc:sldChg>
      <pc:sldChg chg="addSp modSp mod">
        <pc:chgData name="Joshua Cook" userId="32f940418afe24a9" providerId="LiveId" clId="{7BA65EEF-608F-304B-BFE3-573038E94536}" dt="2024-06-15T18:20:28.988" v="14" actId="1076"/>
        <pc:sldMkLst>
          <pc:docMk/>
          <pc:sldMk cId="879064977" sldId="319"/>
        </pc:sldMkLst>
        <pc:spChg chg="add mod">
          <ac:chgData name="Joshua Cook" userId="32f940418afe24a9" providerId="LiveId" clId="{7BA65EEF-608F-304B-BFE3-573038E94536}" dt="2024-06-15T18:20:28.988" v="14" actId="1076"/>
          <ac:spMkLst>
            <pc:docMk/>
            <pc:sldMk cId="879064977" sldId="319"/>
            <ac:spMk id="3" creationId="{C07F25D0-3808-53CE-514C-B11C0D05C8F7}"/>
          </ac:spMkLst>
        </pc:spChg>
      </pc:sldChg>
      <pc:sldChg chg="addSp modSp mod">
        <pc:chgData name="Joshua Cook" userId="32f940418afe24a9" providerId="LiveId" clId="{7BA65EEF-608F-304B-BFE3-573038E94536}" dt="2024-06-15T18:20:53.870" v="23" actId="1036"/>
        <pc:sldMkLst>
          <pc:docMk/>
          <pc:sldMk cId="3529218865" sldId="320"/>
        </pc:sldMkLst>
        <pc:spChg chg="add mod">
          <ac:chgData name="Joshua Cook" userId="32f940418afe24a9" providerId="LiveId" clId="{7BA65EEF-608F-304B-BFE3-573038E94536}" dt="2024-06-15T18:20:53.870" v="23" actId="1036"/>
          <ac:spMkLst>
            <pc:docMk/>
            <pc:sldMk cId="3529218865" sldId="320"/>
            <ac:spMk id="4" creationId="{74C9ABD9-38B1-9A17-C1D6-3E1520372987}"/>
          </ac:spMkLst>
        </pc:spChg>
      </pc:sldChg>
      <pc:sldChg chg="addSp modSp mod">
        <pc:chgData name="Joshua Cook" userId="32f940418afe24a9" providerId="LiveId" clId="{7BA65EEF-608F-304B-BFE3-573038E94536}" dt="2024-06-15T18:20:38.858" v="17" actId="1076"/>
        <pc:sldMkLst>
          <pc:docMk/>
          <pc:sldMk cId="1658501166" sldId="321"/>
        </pc:sldMkLst>
        <pc:spChg chg="add mod">
          <ac:chgData name="Joshua Cook" userId="32f940418afe24a9" providerId="LiveId" clId="{7BA65EEF-608F-304B-BFE3-573038E94536}" dt="2024-06-15T18:20:38.858" v="17" actId="1076"/>
          <ac:spMkLst>
            <pc:docMk/>
            <pc:sldMk cId="1658501166" sldId="321"/>
            <ac:spMk id="3" creationId="{A8C25EFA-23DC-D857-BC69-5433C15D4F6B}"/>
          </ac:spMkLst>
        </pc:spChg>
      </pc:sldChg>
      <pc:sldChg chg="addSp modSp mod">
        <pc:chgData name="Joshua Cook" userId="32f940418afe24a9" providerId="LiveId" clId="{7BA65EEF-608F-304B-BFE3-573038E94536}" dt="2024-06-15T18:20:47.804" v="19" actId="1076"/>
        <pc:sldMkLst>
          <pc:docMk/>
          <pc:sldMk cId="2062142920" sldId="323"/>
        </pc:sldMkLst>
        <pc:spChg chg="add mod">
          <ac:chgData name="Joshua Cook" userId="32f940418afe24a9" providerId="LiveId" clId="{7BA65EEF-608F-304B-BFE3-573038E94536}" dt="2024-06-15T18:20:47.804" v="19" actId="1076"/>
          <ac:spMkLst>
            <pc:docMk/>
            <pc:sldMk cId="2062142920" sldId="323"/>
            <ac:spMk id="4" creationId="{FDC255A3-AA9D-02C3-27A0-928A65E32E83}"/>
          </ac:spMkLst>
        </pc:spChg>
      </pc:sldChg>
      <pc:sldChg chg="addSp modSp mod">
        <pc:chgData name="Joshua Cook" userId="32f940418afe24a9" providerId="LiveId" clId="{7BA65EEF-608F-304B-BFE3-573038E94536}" dt="2024-06-15T18:19:57.052" v="9"/>
        <pc:sldMkLst>
          <pc:docMk/>
          <pc:sldMk cId="4117214915" sldId="329"/>
        </pc:sldMkLst>
        <pc:spChg chg="add mod">
          <ac:chgData name="Joshua Cook" userId="32f940418afe24a9" providerId="LiveId" clId="{7BA65EEF-608F-304B-BFE3-573038E94536}" dt="2024-06-15T18:19:57.052" v="9"/>
          <ac:spMkLst>
            <pc:docMk/>
            <pc:sldMk cId="4117214915" sldId="329"/>
            <ac:spMk id="3" creationId="{50A47893-549D-D220-D947-65DDF0106328}"/>
          </ac:spMkLst>
        </pc:spChg>
      </pc:sldChg>
      <pc:sldChg chg="addSp modSp mod">
        <pc:chgData name="Joshua Cook" userId="32f940418afe24a9" providerId="LiveId" clId="{7BA65EEF-608F-304B-BFE3-573038E94536}" dt="2024-06-15T18:20:04.496" v="10"/>
        <pc:sldMkLst>
          <pc:docMk/>
          <pc:sldMk cId="513169477" sldId="330"/>
        </pc:sldMkLst>
        <pc:spChg chg="add mod">
          <ac:chgData name="Joshua Cook" userId="32f940418afe24a9" providerId="LiveId" clId="{7BA65EEF-608F-304B-BFE3-573038E94536}" dt="2024-06-15T18:20:04.496" v="10"/>
          <ac:spMkLst>
            <pc:docMk/>
            <pc:sldMk cId="513169477" sldId="330"/>
            <ac:spMk id="3" creationId="{8C9734B9-BA8F-CC35-6CF7-741634818519}"/>
          </ac:spMkLst>
        </pc:spChg>
      </pc:sldChg>
      <pc:sldChg chg="addSp modSp mod">
        <pc:chgData name="Joshua Cook" userId="32f940418afe24a9" providerId="LiveId" clId="{7BA65EEF-608F-304B-BFE3-573038E94536}" dt="2024-06-15T18:20:07.258" v="11"/>
        <pc:sldMkLst>
          <pc:docMk/>
          <pc:sldMk cId="3217312506" sldId="331"/>
        </pc:sldMkLst>
        <pc:spChg chg="add mod">
          <ac:chgData name="Joshua Cook" userId="32f940418afe24a9" providerId="LiveId" clId="{7BA65EEF-608F-304B-BFE3-573038E94536}" dt="2024-06-15T18:20:07.258" v="11"/>
          <ac:spMkLst>
            <pc:docMk/>
            <pc:sldMk cId="3217312506" sldId="331"/>
            <ac:spMk id="4" creationId="{AE7087B0-F92E-A04F-099E-83812E52CFA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8849F4-14EA-F044-B9C5-BA4EC1745CD5}" type="doc">
      <dgm:prSet loTypeId="urn:microsoft.com/office/officeart/2005/8/layout/venn1" loCatId="" qsTypeId="urn:microsoft.com/office/officeart/2005/8/quickstyle/simple4" qsCatId="simple" csTypeId="urn:microsoft.com/office/officeart/2005/8/colors/colorful1" csCatId="colorful" phldr="1"/>
      <dgm:spPr/>
    </dgm:pt>
    <dgm:pt modelId="{A8449186-35C1-834A-8DB2-BE5812A72601}">
      <dgm:prSet phldrT="[Text]"/>
      <dgm:spPr/>
      <dgm:t>
        <a:bodyPr/>
        <a:lstStyle/>
        <a:p>
          <a:r>
            <a:rPr lang="en-US" u="sng" dirty="0"/>
            <a:t>Non-infectiou</a:t>
          </a:r>
          <a:r>
            <a:rPr lang="en-US" dirty="0"/>
            <a:t>s</a:t>
          </a:r>
        </a:p>
      </dgm:t>
    </dgm:pt>
    <dgm:pt modelId="{AC8F432D-D91D-D645-83A9-42BB7DED1B39}" type="parTrans" cxnId="{3B350EE4-AAA8-3B43-8C8D-DDDD7218EF22}">
      <dgm:prSet/>
      <dgm:spPr/>
      <dgm:t>
        <a:bodyPr/>
        <a:lstStyle/>
        <a:p>
          <a:endParaRPr lang="en-US"/>
        </a:p>
      </dgm:t>
    </dgm:pt>
    <dgm:pt modelId="{D57DE73D-9F85-1249-98D0-92AFC315A3E2}" type="sibTrans" cxnId="{3B350EE4-AAA8-3B43-8C8D-DDDD7218EF22}">
      <dgm:prSet/>
      <dgm:spPr/>
      <dgm:t>
        <a:bodyPr/>
        <a:lstStyle/>
        <a:p>
          <a:endParaRPr lang="en-US"/>
        </a:p>
      </dgm:t>
    </dgm:pt>
    <dgm:pt modelId="{1ABF0B8F-A1B8-BF43-86FA-6E4FAEABCEBC}">
      <dgm:prSet phldrT="[Text]"/>
      <dgm:spPr/>
      <dgm:t>
        <a:bodyPr/>
        <a:lstStyle/>
        <a:p>
          <a:r>
            <a:rPr lang="en-US" u="sng"/>
            <a:t>Infectious</a:t>
          </a:r>
          <a:endParaRPr lang="en-US" u="sng" dirty="0"/>
        </a:p>
      </dgm:t>
    </dgm:pt>
    <dgm:pt modelId="{E0A5F1BB-1C70-B549-A04E-CD7610C35C12}" type="sibTrans" cxnId="{5D3D5BFA-F0E7-B04D-9D60-3EF0665DDA3C}">
      <dgm:prSet/>
      <dgm:spPr/>
      <dgm:t>
        <a:bodyPr/>
        <a:lstStyle/>
        <a:p>
          <a:endParaRPr lang="en-US"/>
        </a:p>
      </dgm:t>
    </dgm:pt>
    <dgm:pt modelId="{C261745A-B88E-4F45-B37E-B2AA55EFFDE0}" type="parTrans" cxnId="{5D3D5BFA-F0E7-B04D-9D60-3EF0665DDA3C}">
      <dgm:prSet/>
      <dgm:spPr/>
      <dgm:t>
        <a:bodyPr/>
        <a:lstStyle/>
        <a:p>
          <a:endParaRPr lang="en-US"/>
        </a:p>
      </dgm:t>
    </dgm:pt>
    <dgm:pt modelId="{4B3BD864-343C-BC42-8057-34AA3EFE46FE}">
      <dgm:prSet/>
      <dgm:spPr/>
      <dgm:t>
        <a:bodyPr/>
        <a:lstStyle/>
        <a:p>
          <a:r>
            <a:rPr lang="en-US" dirty="0"/>
            <a:t>Cervical (HPV)</a:t>
          </a:r>
        </a:p>
      </dgm:t>
    </dgm:pt>
    <dgm:pt modelId="{41431F47-8DA5-C44F-A535-31FAEA530D21}" type="parTrans" cxnId="{2FD9E4BE-B887-5C4F-9EAC-7F102C16E38A}">
      <dgm:prSet/>
      <dgm:spPr/>
      <dgm:t>
        <a:bodyPr/>
        <a:lstStyle/>
        <a:p>
          <a:endParaRPr lang="en-US"/>
        </a:p>
      </dgm:t>
    </dgm:pt>
    <dgm:pt modelId="{7DE85761-00E9-374C-98A3-9805F4CAA0E1}" type="sibTrans" cxnId="{2FD9E4BE-B887-5C4F-9EAC-7F102C16E38A}">
      <dgm:prSet/>
      <dgm:spPr/>
      <dgm:t>
        <a:bodyPr/>
        <a:lstStyle/>
        <a:p>
          <a:endParaRPr lang="en-US"/>
        </a:p>
      </dgm:t>
    </dgm:pt>
    <dgm:pt modelId="{C642FB8F-FA73-4F46-AA8C-981FED46DCA7}">
      <dgm:prSet/>
      <dgm:spPr/>
      <dgm:t>
        <a:bodyPr/>
        <a:lstStyle/>
        <a:p>
          <a:endParaRPr lang="en-US" dirty="0"/>
        </a:p>
      </dgm:t>
    </dgm:pt>
    <dgm:pt modelId="{1E0C5C2D-0B8B-6947-9CBE-08E1A468D921}" type="parTrans" cxnId="{4D6AF47D-6A97-394D-8212-EDE4A8353E61}">
      <dgm:prSet/>
      <dgm:spPr/>
      <dgm:t>
        <a:bodyPr/>
        <a:lstStyle/>
        <a:p>
          <a:endParaRPr lang="en-US"/>
        </a:p>
      </dgm:t>
    </dgm:pt>
    <dgm:pt modelId="{0E8A1BE7-C6AD-F247-A080-90DD7C06787D}" type="sibTrans" cxnId="{4D6AF47D-6A97-394D-8212-EDE4A8353E61}">
      <dgm:prSet/>
      <dgm:spPr/>
      <dgm:t>
        <a:bodyPr/>
        <a:lstStyle/>
        <a:p>
          <a:endParaRPr lang="en-US"/>
        </a:p>
      </dgm:t>
    </dgm:pt>
    <dgm:pt modelId="{C2D4071A-49AD-D943-A851-386771C75BA1}">
      <dgm:prSet/>
      <dgm:spPr/>
      <dgm:t>
        <a:bodyPr/>
        <a:lstStyle/>
        <a:p>
          <a:r>
            <a:rPr lang="en-US" dirty="0"/>
            <a:t>Endometrial</a:t>
          </a:r>
        </a:p>
      </dgm:t>
    </dgm:pt>
    <dgm:pt modelId="{E2296FEC-D950-5549-A7C1-080B964EF622}" type="parTrans" cxnId="{9A169F20-96EA-E04A-B8CB-8A5F342DAEF0}">
      <dgm:prSet/>
      <dgm:spPr/>
      <dgm:t>
        <a:bodyPr/>
        <a:lstStyle/>
        <a:p>
          <a:endParaRPr lang="en-US"/>
        </a:p>
      </dgm:t>
    </dgm:pt>
    <dgm:pt modelId="{D02FEAE9-85A8-3C4D-A72C-5B4DBF6B52AF}" type="sibTrans" cxnId="{9A169F20-96EA-E04A-B8CB-8A5F342DAEF0}">
      <dgm:prSet/>
      <dgm:spPr/>
      <dgm:t>
        <a:bodyPr/>
        <a:lstStyle/>
        <a:p>
          <a:endParaRPr lang="en-US"/>
        </a:p>
      </dgm:t>
    </dgm:pt>
    <dgm:pt modelId="{9B78A288-9BA7-CB45-8988-3C4184E5DC99}">
      <dgm:prSet/>
      <dgm:spPr/>
      <dgm:t>
        <a:bodyPr/>
        <a:lstStyle/>
        <a:p>
          <a:r>
            <a:rPr lang="en-US" dirty="0"/>
            <a:t>Prostate</a:t>
          </a:r>
        </a:p>
      </dgm:t>
    </dgm:pt>
    <dgm:pt modelId="{A98F732F-926E-2E44-BA7A-65A10931327C}" type="parTrans" cxnId="{EA46E0E4-C7ED-8A4C-A028-BFC0AF3D35CA}">
      <dgm:prSet/>
      <dgm:spPr/>
      <dgm:t>
        <a:bodyPr/>
        <a:lstStyle/>
        <a:p>
          <a:endParaRPr lang="en-US"/>
        </a:p>
      </dgm:t>
    </dgm:pt>
    <dgm:pt modelId="{6D8BCF14-4B9F-5E4B-97E4-E3A4389D8EA8}" type="sibTrans" cxnId="{EA46E0E4-C7ED-8A4C-A028-BFC0AF3D35CA}">
      <dgm:prSet/>
      <dgm:spPr/>
      <dgm:t>
        <a:bodyPr/>
        <a:lstStyle/>
        <a:p>
          <a:endParaRPr lang="en-US"/>
        </a:p>
      </dgm:t>
    </dgm:pt>
    <dgm:pt modelId="{B6437097-4BB7-074E-B2EB-4860DEF3E57C}">
      <dgm:prSet/>
      <dgm:spPr/>
      <dgm:t>
        <a:bodyPr/>
        <a:lstStyle/>
        <a:p>
          <a:r>
            <a:rPr lang="en-US" dirty="0"/>
            <a:t>Anal (HPV, H. Pylori)</a:t>
          </a:r>
        </a:p>
      </dgm:t>
    </dgm:pt>
    <dgm:pt modelId="{0198E48D-3277-5845-B3DA-299CFF5EF338}" type="parTrans" cxnId="{827AF8FE-7146-DE4F-A175-22A5AD8BB960}">
      <dgm:prSet/>
      <dgm:spPr/>
      <dgm:t>
        <a:bodyPr/>
        <a:lstStyle/>
        <a:p>
          <a:endParaRPr lang="en-US"/>
        </a:p>
      </dgm:t>
    </dgm:pt>
    <dgm:pt modelId="{34D55AD1-4D86-C749-BB27-08ACDCF5B134}" type="sibTrans" cxnId="{827AF8FE-7146-DE4F-A175-22A5AD8BB960}">
      <dgm:prSet/>
      <dgm:spPr/>
      <dgm:t>
        <a:bodyPr/>
        <a:lstStyle/>
        <a:p>
          <a:endParaRPr lang="en-US"/>
        </a:p>
      </dgm:t>
    </dgm:pt>
    <dgm:pt modelId="{816922D1-EC08-B242-ADD6-3B6254EEB589}">
      <dgm:prSet/>
      <dgm:spPr/>
      <dgm:t>
        <a:bodyPr/>
        <a:lstStyle/>
        <a:p>
          <a:endParaRPr lang="en-US" dirty="0"/>
        </a:p>
      </dgm:t>
    </dgm:pt>
    <dgm:pt modelId="{4997DEA0-FC88-5045-97A5-73BA5F522B41}" type="parTrans" cxnId="{990850DE-4892-344E-9B15-EAF81B66712B}">
      <dgm:prSet/>
      <dgm:spPr/>
      <dgm:t>
        <a:bodyPr/>
        <a:lstStyle/>
        <a:p>
          <a:endParaRPr lang="en-US"/>
        </a:p>
      </dgm:t>
    </dgm:pt>
    <dgm:pt modelId="{312BD475-1EE0-DB49-AF0D-638E8C695984}" type="sibTrans" cxnId="{990850DE-4892-344E-9B15-EAF81B66712B}">
      <dgm:prSet/>
      <dgm:spPr/>
      <dgm:t>
        <a:bodyPr/>
        <a:lstStyle/>
        <a:p>
          <a:endParaRPr lang="en-US"/>
        </a:p>
      </dgm:t>
    </dgm:pt>
    <dgm:pt modelId="{A8F06E77-368D-CA40-8CFA-2E655017CFD1}">
      <dgm:prSet/>
      <dgm:spPr/>
      <dgm:t>
        <a:bodyPr/>
        <a:lstStyle/>
        <a:p>
          <a:r>
            <a:rPr lang="en-US" dirty="0"/>
            <a:t>Breast</a:t>
          </a:r>
        </a:p>
      </dgm:t>
    </dgm:pt>
    <dgm:pt modelId="{08E37A28-3440-D540-8D7B-3D55ABB92456}" type="parTrans" cxnId="{0CCFE2C3-3EBD-BE4F-8710-ABD76E7CE0C8}">
      <dgm:prSet/>
      <dgm:spPr/>
      <dgm:t>
        <a:bodyPr/>
        <a:lstStyle/>
        <a:p>
          <a:endParaRPr lang="en-US"/>
        </a:p>
      </dgm:t>
    </dgm:pt>
    <dgm:pt modelId="{5AD13125-5019-A945-89D0-CF30AC6ECAD3}" type="sibTrans" cxnId="{0CCFE2C3-3EBD-BE4F-8710-ABD76E7CE0C8}">
      <dgm:prSet/>
      <dgm:spPr/>
      <dgm:t>
        <a:bodyPr/>
        <a:lstStyle/>
        <a:p>
          <a:endParaRPr lang="en-US"/>
        </a:p>
      </dgm:t>
    </dgm:pt>
    <dgm:pt modelId="{C2C2C0CA-F465-F847-B419-366F6613F55A}">
      <dgm:prSet/>
      <dgm:spPr/>
      <dgm:t>
        <a:bodyPr/>
        <a:lstStyle/>
        <a:p>
          <a:r>
            <a:rPr lang="en-US" dirty="0"/>
            <a:t>Lung</a:t>
          </a:r>
        </a:p>
      </dgm:t>
    </dgm:pt>
    <dgm:pt modelId="{9508756D-1F31-8D41-BF0E-133B9BB5DA96}" type="parTrans" cxnId="{84E30EB6-203B-FC4E-8473-511619F27D85}">
      <dgm:prSet/>
      <dgm:spPr/>
      <dgm:t>
        <a:bodyPr/>
        <a:lstStyle/>
        <a:p>
          <a:endParaRPr lang="en-US"/>
        </a:p>
      </dgm:t>
    </dgm:pt>
    <dgm:pt modelId="{4F4FDD55-82CD-944E-8319-39D2EE36E67D}" type="sibTrans" cxnId="{84E30EB6-203B-FC4E-8473-511619F27D85}">
      <dgm:prSet/>
      <dgm:spPr/>
      <dgm:t>
        <a:bodyPr/>
        <a:lstStyle/>
        <a:p>
          <a:endParaRPr lang="en-US"/>
        </a:p>
      </dgm:t>
    </dgm:pt>
    <dgm:pt modelId="{6AFD2F53-5B59-F341-A5A3-029B2ABBEA18}">
      <dgm:prSet/>
      <dgm:spPr/>
      <dgm:t>
        <a:bodyPr/>
        <a:lstStyle/>
        <a:p>
          <a:r>
            <a:rPr lang="en-US" dirty="0"/>
            <a:t>Colorectal</a:t>
          </a:r>
        </a:p>
      </dgm:t>
    </dgm:pt>
    <dgm:pt modelId="{C28B3C90-C3F7-714B-B39B-F66A13C62DF1}" type="parTrans" cxnId="{F0BEA7AD-9242-8A40-A572-D0C49F2A85AF}">
      <dgm:prSet/>
      <dgm:spPr/>
      <dgm:t>
        <a:bodyPr/>
        <a:lstStyle/>
        <a:p>
          <a:endParaRPr lang="en-US"/>
        </a:p>
      </dgm:t>
    </dgm:pt>
    <dgm:pt modelId="{0432E774-6314-8E42-B382-B3BCF4981DEC}" type="sibTrans" cxnId="{F0BEA7AD-9242-8A40-A572-D0C49F2A85AF}">
      <dgm:prSet/>
      <dgm:spPr/>
      <dgm:t>
        <a:bodyPr/>
        <a:lstStyle/>
        <a:p>
          <a:endParaRPr lang="en-US"/>
        </a:p>
      </dgm:t>
    </dgm:pt>
    <dgm:pt modelId="{17F0F3D4-6450-1245-A237-5FAFB825BAD0}" type="pres">
      <dgm:prSet presAssocID="{748849F4-14EA-F044-B9C5-BA4EC1745CD5}" presName="compositeShape" presStyleCnt="0">
        <dgm:presLayoutVars>
          <dgm:chMax val="7"/>
          <dgm:dir/>
          <dgm:resizeHandles val="exact"/>
        </dgm:presLayoutVars>
      </dgm:prSet>
      <dgm:spPr/>
    </dgm:pt>
    <dgm:pt modelId="{C3222AFA-F549-8046-9BFC-9147E24B7C4D}" type="pres">
      <dgm:prSet presAssocID="{1ABF0B8F-A1B8-BF43-86FA-6E4FAEABCEBC}" presName="circ1" presStyleLbl="vennNode1" presStyleIdx="0" presStyleCnt="2"/>
      <dgm:spPr/>
    </dgm:pt>
    <dgm:pt modelId="{DE54036E-FAC0-D54E-820B-FB2FCF0F0CF9}" type="pres">
      <dgm:prSet presAssocID="{1ABF0B8F-A1B8-BF43-86FA-6E4FAEABCEBC}" presName="circ1Tx" presStyleLbl="revTx" presStyleIdx="0" presStyleCnt="0">
        <dgm:presLayoutVars>
          <dgm:chMax val="0"/>
          <dgm:chPref val="0"/>
          <dgm:bulletEnabled val="1"/>
        </dgm:presLayoutVars>
      </dgm:prSet>
      <dgm:spPr/>
    </dgm:pt>
    <dgm:pt modelId="{A617BCC2-4F51-FD4E-90D8-8D4B6ACD860F}" type="pres">
      <dgm:prSet presAssocID="{A8449186-35C1-834A-8DB2-BE5812A72601}" presName="circ2" presStyleLbl="vennNode1" presStyleIdx="1" presStyleCnt="2"/>
      <dgm:spPr/>
    </dgm:pt>
    <dgm:pt modelId="{02C64B33-23E9-8D4C-AEE2-8DB5F62C92FA}" type="pres">
      <dgm:prSet presAssocID="{A8449186-35C1-834A-8DB2-BE5812A72601}" presName="circ2Tx" presStyleLbl="revTx" presStyleIdx="0" presStyleCnt="0">
        <dgm:presLayoutVars>
          <dgm:chMax val="0"/>
          <dgm:chPref val="0"/>
          <dgm:bulletEnabled val="1"/>
        </dgm:presLayoutVars>
      </dgm:prSet>
      <dgm:spPr/>
    </dgm:pt>
  </dgm:ptLst>
  <dgm:cxnLst>
    <dgm:cxn modelId="{6CE09E07-D214-2141-B542-92BFF9526E16}" type="presOf" srcId="{9B78A288-9BA7-CB45-8988-3C4184E5DC99}" destId="{02C64B33-23E9-8D4C-AEE2-8DB5F62C92FA}" srcOrd="1" destOrd="5" presId="urn:microsoft.com/office/officeart/2005/8/layout/venn1"/>
    <dgm:cxn modelId="{3C868308-955F-3D40-9F46-2263F5C80BDE}" type="presOf" srcId="{1ABF0B8F-A1B8-BF43-86FA-6E4FAEABCEBC}" destId="{C3222AFA-F549-8046-9BFC-9147E24B7C4D}" srcOrd="0" destOrd="0" presId="urn:microsoft.com/office/officeart/2005/8/layout/venn1"/>
    <dgm:cxn modelId="{9C27D60D-F2BD-AC43-BC10-5FC80DD2AE7F}" type="presOf" srcId="{A8F06E77-368D-CA40-8CFA-2E655017CFD1}" destId="{02C64B33-23E9-8D4C-AEE2-8DB5F62C92FA}" srcOrd="1" destOrd="2" presId="urn:microsoft.com/office/officeart/2005/8/layout/venn1"/>
    <dgm:cxn modelId="{AB15E510-B7C7-B64A-876C-E1D2FD98F9E4}" type="presOf" srcId="{A8449186-35C1-834A-8DB2-BE5812A72601}" destId="{A617BCC2-4F51-FD4E-90D8-8D4B6ACD860F}" srcOrd="0" destOrd="0" presId="urn:microsoft.com/office/officeart/2005/8/layout/venn1"/>
    <dgm:cxn modelId="{7E37AE15-A336-CC4F-9096-7FDF234E223E}" type="presOf" srcId="{C2D4071A-49AD-D943-A851-386771C75BA1}" destId="{A617BCC2-4F51-FD4E-90D8-8D4B6ACD860F}" srcOrd="0" destOrd="3" presId="urn:microsoft.com/office/officeart/2005/8/layout/venn1"/>
    <dgm:cxn modelId="{4CD43E1C-B9B5-1141-AE10-12C78412FB37}" type="presOf" srcId="{6AFD2F53-5B59-F341-A5A3-029B2ABBEA18}" destId="{02C64B33-23E9-8D4C-AEE2-8DB5F62C92FA}" srcOrd="1" destOrd="6" presId="urn:microsoft.com/office/officeart/2005/8/layout/venn1"/>
    <dgm:cxn modelId="{9A169F20-96EA-E04A-B8CB-8A5F342DAEF0}" srcId="{A8449186-35C1-834A-8DB2-BE5812A72601}" destId="{C2D4071A-49AD-D943-A851-386771C75BA1}" srcOrd="2" destOrd="0" parTransId="{E2296FEC-D950-5549-A7C1-080B964EF622}" sibTransId="{D02FEAE9-85A8-3C4D-A72C-5B4DBF6B52AF}"/>
    <dgm:cxn modelId="{D3701C31-E1D8-F644-90B5-4B5C408EA2BB}" type="presOf" srcId="{C2C2C0CA-F465-F847-B419-366F6613F55A}" destId="{02C64B33-23E9-8D4C-AEE2-8DB5F62C92FA}" srcOrd="1" destOrd="4" presId="urn:microsoft.com/office/officeart/2005/8/layout/venn1"/>
    <dgm:cxn modelId="{30397146-A0E9-A14A-B6B6-23EBC4F05AAB}" type="presOf" srcId="{C642FB8F-FA73-4F46-AA8C-981FED46DCA7}" destId="{A617BCC2-4F51-FD4E-90D8-8D4B6ACD860F}" srcOrd="0" destOrd="1" presId="urn:microsoft.com/office/officeart/2005/8/layout/venn1"/>
    <dgm:cxn modelId="{8816934B-B685-BD49-92CA-6A89B80AEE98}" type="presOf" srcId="{748849F4-14EA-F044-B9C5-BA4EC1745CD5}" destId="{17F0F3D4-6450-1245-A237-5FAFB825BAD0}" srcOrd="0" destOrd="0" presId="urn:microsoft.com/office/officeart/2005/8/layout/venn1"/>
    <dgm:cxn modelId="{D651066F-BBCA-0B41-ADEB-C72385FAECCD}" type="presOf" srcId="{816922D1-EC08-B242-ADD6-3B6254EEB589}" destId="{C3222AFA-F549-8046-9BFC-9147E24B7C4D}" srcOrd="0" destOrd="3" presId="urn:microsoft.com/office/officeart/2005/8/layout/venn1"/>
    <dgm:cxn modelId="{88154473-14E9-DC4C-A4EC-011BD64139A0}" type="presOf" srcId="{B6437097-4BB7-074E-B2EB-4860DEF3E57C}" destId="{C3222AFA-F549-8046-9BFC-9147E24B7C4D}" srcOrd="0" destOrd="2" presId="urn:microsoft.com/office/officeart/2005/8/layout/venn1"/>
    <dgm:cxn modelId="{4D6AF47D-6A97-394D-8212-EDE4A8353E61}" srcId="{A8449186-35C1-834A-8DB2-BE5812A72601}" destId="{C642FB8F-FA73-4F46-AA8C-981FED46DCA7}" srcOrd="0" destOrd="0" parTransId="{1E0C5C2D-0B8B-6947-9CBE-08E1A468D921}" sibTransId="{0E8A1BE7-C6AD-F247-A080-90DD7C06787D}"/>
    <dgm:cxn modelId="{5FD8F97E-29A5-9B4E-BEF0-9AC295B74C29}" type="presOf" srcId="{A8449186-35C1-834A-8DB2-BE5812A72601}" destId="{02C64B33-23E9-8D4C-AEE2-8DB5F62C92FA}" srcOrd="1" destOrd="0" presId="urn:microsoft.com/office/officeart/2005/8/layout/venn1"/>
    <dgm:cxn modelId="{0EA83892-8B6B-AE4C-8198-7B9CB53A67BA}" type="presOf" srcId="{B6437097-4BB7-074E-B2EB-4860DEF3E57C}" destId="{DE54036E-FAC0-D54E-820B-FB2FCF0F0CF9}" srcOrd="1" destOrd="2" presId="urn:microsoft.com/office/officeart/2005/8/layout/venn1"/>
    <dgm:cxn modelId="{4F9A0E9C-5A7F-C143-B5F6-566EC1604146}" type="presOf" srcId="{1ABF0B8F-A1B8-BF43-86FA-6E4FAEABCEBC}" destId="{DE54036E-FAC0-D54E-820B-FB2FCF0F0CF9}" srcOrd="1" destOrd="0" presId="urn:microsoft.com/office/officeart/2005/8/layout/venn1"/>
    <dgm:cxn modelId="{CA1F369C-D6A8-294D-90C4-46B8A5B395F1}" type="presOf" srcId="{A8F06E77-368D-CA40-8CFA-2E655017CFD1}" destId="{A617BCC2-4F51-FD4E-90D8-8D4B6ACD860F}" srcOrd="0" destOrd="2" presId="urn:microsoft.com/office/officeart/2005/8/layout/venn1"/>
    <dgm:cxn modelId="{F0BEA7AD-9242-8A40-A572-D0C49F2A85AF}" srcId="{A8449186-35C1-834A-8DB2-BE5812A72601}" destId="{6AFD2F53-5B59-F341-A5A3-029B2ABBEA18}" srcOrd="5" destOrd="0" parTransId="{C28B3C90-C3F7-714B-B39B-F66A13C62DF1}" sibTransId="{0432E774-6314-8E42-B382-B3BCF4981DEC}"/>
    <dgm:cxn modelId="{499EC2B2-A4F8-6F43-B824-B9046FF819C9}" type="presOf" srcId="{4B3BD864-343C-BC42-8057-34AA3EFE46FE}" destId="{DE54036E-FAC0-D54E-820B-FB2FCF0F0CF9}" srcOrd="1" destOrd="1" presId="urn:microsoft.com/office/officeart/2005/8/layout/venn1"/>
    <dgm:cxn modelId="{84E30EB6-203B-FC4E-8473-511619F27D85}" srcId="{A8449186-35C1-834A-8DB2-BE5812A72601}" destId="{C2C2C0CA-F465-F847-B419-366F6613F55A}" srcOrd="3" destOrd="0" parTransId="{9508756D-1F31-8D41-BF0E-133B9BB5DA96}" sibTransId="{4F4FDD55-82CD-944E-8319-39D2EE36E67D}"/>
    <dgm:cxn modelId="{87328CBD-B493-AC40-BDC7-78336699E70E}" type="presOf" srcId="{4B3BD864-343C-BC42-8057-34AA3EFE46FE}" destId="{C3222AFA-F549-8046-9BFC-9147E24B7C4D}" srcOrd="0" destOrd="1" presId="urn:microsoft.com/office/officeart/2005/8/layout/venn1"/>
    <dgm:cxn modelId="{2FD9E4BE-B887-5C4F-9EAC-7F102C16E38A}" srcId="{1ABF0B8F-A1B8-BF43-86FA-6E4FAEABCEBC}" destId="{4B3BD864-343C-BC42-8057-34AA3EFE46FE}" srcOrd="0" destOrd="0" parTransId="{41431F47-8DA5-C44F-A535-31FAEA530D21}" sibTransId="{7DE85761-00E9-374C-98A3-9805F4CAA0E1}"/>
    <dgm:cxn modelId="{0CCFE2C3-3EBD-BE4F-8710-ABD76E7CE0C8}" srcId="{A8449186-35C1-834A-8DB2-BE5812A72601}" destId="{A8F06E77-368D-CA40-8CFA-2E655017CFD1}" srcOrd="1" destOrd="0" parTransId="{08E37A28-3440-D540-8D7B-3D55ABB92456}" sibTransId="{5AD13125-5019-A945-89D0-CF30AC6ECAD3}"/>
    <dgm:cxn modelId="{218857CD-0533-FF48-984D-C780163FFA2D}" type="presOf" srcId="{C2C2C0CA-F465-F847-B419-366F6613F55A}" destId="{A617BCC2-4F51-FD4E-90D8-8D4B6ACD860F}" srcOrd="0" destOrd="4" presId="urn:microsoft.com/office/officeart/2005/8/layout/venn1"/>
    <dgm:cxn modelId="{8728C4D1-6D14-6B4B-AA34-E39182709155}" type="presOf" srcId="{C2D4071A-49AD-D943-A851-386771C75BA1}" destId="{02C64B33-23E9-8D4C-AEE2-8DB5F62C92FA}" srcOrd="1" destOrd="3" presId="urn:microsoft.com/office/officeart/2005/8/layout/venn1"/>
    <dgm:cxn modelId="{B4A166D2-21CB-6A4C-8612-6CD64004700A}" type="presOf" srcId="{6AFD2F53-5B59-F341-A5A3-029B2ABBEA18}" destId="{A617BCC2-4F51-FD4E-90D8-8D4B6ACD860F}" srcOrd="0" destOrd="6" presId="urn:microsoft.com/office/officeart/2005/8/layout/venn1"/>
    <dgm:cxn modelId="{990850DE-4892-344E-9B15-EAF81B66712B}" srcId="{1ABF0B8F-A1B8-BF43-86FA-6E4FAEABCEBC}" destId="{816922D1-EC08-B242-ADD6-3B6254EEB589}" srcOrd="2" destOrd="0" parTransId="{4997DEA0-FC88-5045-97A5-73BA5F522B41}" sibTransId="{312BD475-1EE0-DB49-AF0D-638E8C695984}"/>
    <dgm:cxn modelId="{3B350EE4-AAA8-3B43-8C8D-DDDD7218EF22}" srcId="{748849F4-14EA-F044-B9C5-BA4EC1745CD5}" destId="{A8449186-35C1-834A-8DB2-BE5812A72601}" srcOrd="1" destOrd="0" parTransId="{AC8F432D-D91D-D645-83A9-42BB7DED1B39}" sibTransId="{D57DE73D-9F85-1249-98D0-92AFC315A3E2}"/>
    <dgm:cxn modelId="{243063E4-593E-3B43-83BB-6D7AE542EB02}" type="presOf" srcId="{9B78A288-9BA7-CB45-8988-3C4184E5DC99}" destId="{A617BCC2-4F51-FD4E-90D8-8D4B6ACD860F}" srcOrd="0" destOrd="5" presId="urn:microsoft.com/office/officeart/2005/8/layout/venn1"/>
    <dgm:cxn modelId="{EA46E0E4-C7ED-8A4C-A028-BFC0AF3D35CA}" srcId="{A8449186-35C1-834A-8DB2-BE5812A72601}" destId="{9B78A288-9BA7-CB45-8988-3C4184E5DC99}" srcOrd="4" destOrd="0" parTransId="{A98F732F-926E-2E44-BA7A-65A10931327C}" sibTransId="{6D8BCF14-4B9F-5E4B-97E4-E3A4389D8EA8}"/>
    <dgm:cxn modelId="{5D3D5BFA-F0E7-B04D-9D60-3EF0665DDA3C}" srcId="{748849F4-14EA-F044-B9C5-BA4EC1745CD5}" destId="{1ABF0B8F-A1B8-BF43-86FA-6E4FAEABCEBC}" srcOrd="0" destOrd="0" parTransId="{C261745A-B88E-4F45-B37E-B2AA55EFFDE0}" sibTransId="{E0A5F1BB-1C70-B549-A04E-CD7610C35C12}"/>
    <dgm:cxn modelId="{0E0FF7FB-3BF4-3044-B413-50E18F99895A}" type="presOf" srcId="{C642FB8F-FA73-4F46-AA8C-981FED46DCA7}" destId="{02C64B33-23E9-8D4C-AEE2-8DB5F62C92FA}" srcOrd="1" destOrd="1" presId="urn:microsoft.com/office/officeart/2005/8/layout/venn1"/>
    <dgm:cxn modelId="{827AF8FE-7146-DE4F-A175-22A5AD8BB960}" srcId="{1ABF0B8F-A1B8-BF43-86FA-6E4FAEABCEBC}" destId="{B6437097-4BB7-074E-B2EB-4860DEF3E57C}" srcOrd="1" destOrd="0" parTransId="{0198E48D-3277-5845-B3DA-299CFF5EF338}" sibTransId="{34D55AD1-4D86-C749-BB27-08ACDCF5B134}"/>
    <dgm:cxn modelId="{7A1A89FF-B209-B64F-9BB7-7CE141955BEA}" type="presOf" srcId="{816922D1-EC08-B242-ADD6-3B6254EEB589}" destId="{DE54036E-FAC0-D54E-820B-FB2FCF0F0CF9}" srcOrd="1" destOrd="3" presId="urn:microsoft.com/office/officeart/2005/8/layout/venn1"/>
    <dgm:cxn modelId="{3093D675-4623-A642-95D0-76C6B6924D4F}" type="presParOf" srcId="{17F0F3D4-6450-1245-A237-5FAFB825BAD0}" destId="{C3222AFA-F549-8046-9BFC-9147E24B7C4D}" srcOrd="0" destOrd="0" presId="urn:microsoft.com/office/officeart/2005/8/layout/venn1"/>
    <dgm:cxn modelId="{CEBF25F9-6210-7A46-82D1-1C4F8B7DC683}" type="presParOf" srcId="{17F0F3D4-6450-1245-A237-5FAFB825BAD0}" destId="{DE54036E-FAC0-D54E-820B-FB2FCF0F0CF9}" srcOrd="1" destOrd="0" presId="urn:microsoft.com/office/officeart/2005/8/layout/venn1"/>
    <dgm:cxn modelId="{823193E9-A164-EE41-B973-5008D1977443}" type="presParOf" srcId="{17F0F3D4-6450-1245-A237-5FAFB825BAD0}" destId="{A617BCC2-4F51-FD4E-90D8-8D4B6ACD860F}" srcOrd="2" destOrd="0" presId="urn:microsoft.com/office/officeart/2005/8/layout/venn1"/>
    <dgm:cxn modelId="{D4097A17-7D85-054B-B62A-4FE28B47BE55}" type="presParOf" srcId="{17F0F3D4-6450-1245-A237-5FAFB825BAD0}" destId="{02C64B33-23E9-8D4C-AEE2-8DB5F62C92FA}"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613D5B-B4F2-AE47-B710-FB2F72D4B01C}" type="doc">
      <dgm:prSet loTypeId="urn:microsoft.com/office/officeart/2008/layout/VerticalCurvedList" loCatId="" qsTypeId="urn:microsoft.com/office/officeart/2005/8/quickstyle/simple1" qsCatId="simple" csTypeId="urn:microsoft.com/office/officeart/2005/8/colors/colorful1" csCatId="colorful"/>
      <dgm:spPr/>
      <dgm:t>
        <a:bodyPr/>
        <a:lstStyle/>
        <a:p>
          <a:endParaRPr lang="en-US"/>
        </a:p>
      </dgm:t>
    </dgm:pt>
    <dgm:pt modelId="{4327323C-2EDE-984E-BE83-B30F39CA228E}">
      <dgm:prSet custT="1"/>
      <dgm:spPr/>
      <dgm:t>
        <a:bodyPr/>
        <a:lstStyle/>
        <a:p>
          <a:r>
            <a:rPr lang="en-US" sz="1400" b="1"/>
            <a:t>Specific guidelines on LGBTQ health and clinical treatment</a:t>
          </a:r>
          <a:endParaRPr lang="en-US" sz="1400"/>
        </a:p>
      </dgm:t>
    </dgm:pt>
    <dgm:pt modelId="{A86F7E62-25C8-F246-BDFD-928EEBDAE748}" type="parTrans" cxnId="{0E938F84-69FF-4349-8C27-3D50E9117CAC}">
      <dgm:prSet/>
      <dgm:spPr/>
      <dgm:t>
        <a:bodyPr/>
        <a:lstStyle/>
        <a:p>
          <a:endParaRPr lang="en-US" sz="1800"/>
        </a:p>
      </dgm:t>
    </dgm:pt>
    <dgm:pt modelId="{FA9790E3-BBEA-DA48-BBB3-E7418CFB957B}" type="sibTrans" cxnId="{0E938F84-69FF-4349-8C27-3D50E9117CAC}">
      <dgm:prSet/>
      <dgm:spPr/>
      <dgm:t>
        <a:bodyPr/>
        <a:lstStyle/>
        <a:p>
          <a:endParaRPr lang="en-US" sz="2000"/>
        </a:p>
      </dgm:t>
    </dgm:pt>
    <dgm:pt modelId="{B664727F-B22C-444A-B68D-772620A23216}">
      <dgm:prSet custT="1"/>
      <dgm:spPr/>
      <dgm:t>
        <a:bodyPr/>
        <a:lstStyle/>
        <a:p>
          <a:r>
            <a:rPr lang="en-US" sz="1400" b="1"/>
            <a:t>Education of LGBTQ patients on same-sex risks</a:t>
          </a:r>
          <a:endParaRPr lang="en-US" sz="1400"/>
        </a:p>
      </dgm:t>
    </dgm:pt>
    <dgm:pt modelId="{080765A5-E0F6-3A42-B8CF-60C328F53CD2}" type="parTrans" cxnId="{8D2F70EF-1CD4-EA4F-9C05-A4DC4E2DC530}">
      <dgm:prSet/>
      <dgm:spPr/>
      <dgm:t>
        <a:bodyPr/>
        <a:lstStyle/>
        <a:p>
          <a:endParaRPr lang="en-US" sz="1800"/>
        </a:p>
      </dgm:t>
    </dgm:pt>
    <dgm:pt modelId="{06297AC0-4EC4-C74C-82F2-121F4F0262E7}" type="sibTrans" cxnId="{8D2F70EF-1CD4-EA4F-9C05-A4DC4E2DC530}">
      <dgm:prSet/>
      <dgm:spPr/>
      <dgm:t>
        <a:bodyPr/>
        <a:lstStyle/>
        <a:p>
          <a:endParaRPr lang="en-US" sz="1800"/>
        </a:p>
      </dgm:t>
    </dgm:pt>
    <dgm:pt modelId="{7E7CD1D2-385A-AB43-BA8A-4A4BB9D4AA73}">
      <dgm:prSet custT="1"/>
      <dgm:spPr/>
      <dgm:t>
        <a:bodyPr/>
        <a:lstStyle/>
        <a:p>
          <a:r>
            <a:rPr lang="en-US" sz="1400" b="1"/>
            <a:t>Policy banning discrimination based on SOGI, physician training, and active data-monitoring</a:t>
          </a:r>
          <a:endParaRPr lang="en-US" sz="1400"/>
        </a:p>
      </dgm:t>
    </dgm:pt>
    <dgm:pt modelId="{08484A50-9FEA-5D41-A4A9-401C03BD7601}" type="parTrans" cxnId="{954193A1-DCE3-C845-BF5E-C1D2BEE19A2A}">
      <dgm:prSet/>
      <dgm:spPr/>
      <dgm:t>
        <a:bodyPr/>
        <a:lstStyle/>
        <a:p>
          <a:endParaRPr lang="en-US" sz="1800"/>
        </a:p>
      </dgm:t>
    </dgm:pt>
    <dgm:pt modelId="{D3B2E180-FC69-4945-A946-0A72AD14DF6F}" type="sibTrans" cxnId="{954193A1-DCE3-C845-BF5E-C1D2BEE19A2A}">
      <dgm:prSet/>
      <dgm:spPr/>
      <dgm:t>
        <a:bodyPr/>
        <a:lstStyle/>
        <a:p>
          <a:endParaRPr lang="en-US" sz="1800"/>
        </a:p>
      </dgm:t>
    </dgm:pt>
    <dgm:pt modelId="{07F14660-8349-1649-A7B2-5A414AFBD24E}">
      <dgm:prSet custT="1"/>
      <dgm:spPr/>
      <dgm:t>
        <a:bodyPr/>
        <a:lstStyle/>
        <a:p>
          <a:r>
            <a:rPr lang="en-US" sz="1400" b="1"/>
            <a:t>LGBTQ-specific research initiatives and funding (not just HIV – currently 75% of NIH funding, 1.8% for cancer)</a:t>
          </a:r>
          <a:endParaRPr lang="en-US" sz="1400"/>
        </a:p>
      </dgm:t>
    </dgm:pt>
    <dgm:pt modelId="{063C7A87-F399-6F4C-9D19-651E2E484336}" type="parTrans" cxnId="{165865D8-C1DD-344E-AA12-86508D84FB14}">
      <dgm:prSet/>
      <dgm:spPr/>
      <dgm:t>
        <a:bodyPr/>
        <a:lstStyle/>
        <a:p>
          <a:endParaRPr lang="en-US" sz="1800"/>
        </a:p>
      </dgm:t>
    </dgm:pt>
    <dgm:pt modelId="{196DF900-172F-6344-A0F6-1977535E54F9}" type="sibTrans" cxnId="{165865D8-C1DD-344E-AA12-86508D84FB14}">
      <dgm:prSet/>
      <dgm:spPr/>
      <dgm:t>
        <a:bodyPr/>
        <a:lstStyle/>
        <a:p>
          <a:endParaRPr lang="en-US" sz="1800"/>
        </a:p>
      </dgm:t>
    </dgm:pt>
    <dgm:pt modelId="{8F154D74-AC6C-1D46-9A00-CB3C1B58C35F}">
      <dgm:prSet custT="1"/>
      <dgm:spPr/>
      <dgm:t>
        <a:bodyPr/>
        <a:lstStyle/>
        <a:p>
          <a:r>
            <a:rPr lang="en-US" sz="1400" u="sng"/>
            <a:t>Additional research using larger-scale studies to assess cancer screening barriers and facilitators among LGBTQ populations, as well as to understand providers’ lack of comfort with and knowledge of such screening. </a:t>
          </a:r>
          <a:endParaRPr lang="en-US" sz="1400"/>
        </a:p>
      </dgm:t>
    </dgm:pt>
    <dgm:pt modelId="{6A4286B1-418B-8E48-985D-E77CF29D0073}" type="parTrans" cxnId="{E3AB16CF-BE2B-2740-8829-FE7BC6A0912D}">
      <dgm:prSet/>
      <dgm:spPr/>
      <dgm:t>
        <a:bodyPr/>
        <a:lstStyle/>
        <a:p>
          <a:endParaRPr lang="en-US" sz="1800"/>
        </a:p>
      </dgm:t>
    </dgm:pt>
    <dgm:pt modelId="{7FCB5621-3E2B-0447-B804-10BE1DF3DBF0}" type="sibTrans" cxnId="{E3AB16CF-BE2B-2740-8829-FE7BC6A0912D}">
      <dgm:prSet/>
      <dgm:spPr/>
      <dgm:t>
        <a:bodyPr/>
        <a:lstStyle/>
        <a:p>
          <a:endParaRPr lang="en-US" sz="1800"/>
        </a:p>
      </dgm:t>
    </dgm:pt>
    <dgm:pt modelId="{8C434F6A-804F-7046-8D7F-CE2E9E444E97}">
      <dgm:prSet custT="1"/>
      <dgm:spPr/>
      <dgm:t>
        <a:bodyPr/>
        <a:lstStyle/>
        <a:p>
          <a:r>
            <a:rPr lang="en-US" sz="1400" u="sng"/>
            <a:t>Cancer screening data among LGBTQ populations would lead to identification of areas to implement public interventions. </a:t>
          </a:r>
          <a:endParaRPr lang="en-US" sz="1400"/>
        </a:p>
      </dgm:t>
    </dgm:pt>
    <dgm:pt modelId="{33124B8E-F20E-B849-9CEB-2326AD32D645}" type="parTrans" cxnId="{E4CB4C8C-4365-3544-AD42-6DDE4076A88F}">
      <dgm:prSet/>
      <dgm:spPr/>
      <dgm:t>
        <a:bodyPr/>
        <a:lstStyle/>
        <a:p>
          <a:endParaRPr lang="en-US" sz="1800"/>
        </a:p>
      </dgm:t>
    </dgm:pt>
    <dgm:pt modelId="{AAC303A9-7D2C-F945-A7FE-4B67E789C457}" type="sibTrans" cxnId="{E4CB4C8C-4365-3544-AD42-6DDE4076A88F}">
      <dgm:prSet/>
      <dgm:spPr/>
      <dgm:t>
        <a:bodyPr/>
        <a:lstStyle/>
        <a:p>
          <a:endParaRPr lang="en-US" sz="1800"/>
        </a:p>
      </dgm:t>
    </dgm:pt>
    <dgm:pt modelId="{98F3A791-053E-8942-95B0-0525790EAAE0}" type="pres">
      <dgm:prSet presAssocID="{E9613D5B-B4F2-AE47-B710-FB2F72D4B01C}" presName="Name0" presStyleCnt="0">
        <dgm:presLayoutVars>
          <dgm:chMax val="7"/>
          <dgm:chPref val="7"/>
          <dgm:dir/>
        </dgm:presLayoutVars>
      </dgm:prSet>
      <dgm:spPr/>
    </dgm:pt>
    <dgm:pt modelId="{1F883B5D-7AD3-5743-B6E5-19B50987AB64}" type="pres">
      <dgm:prSet presAssocID="{E9613D5B-B4F2-AE47-B710-FB2F72D4B01C}" presName="Name1" presStyleCnt="0"/>
      <dgm:spPr/>
    </dgm:pt>
    <dgm:pt modelId="{151059A5-360A-1F48-BE96-D94DDB9541EF}" type="pres">
      <dgm:prSet presAssocID="{E9613D5B-B4F2-AE47-B710-FB2F72D4B01C}" presName="cycle" presStyleCnt="0"/>
      <dgm:spPr/>
    </dgm:pt>
    <dgm:pt modelId="{3681AC19-677E-2447-A25B-A3061A39688E}" type="pres">
      <dgm:prSet presAssocID="{E9613D5B-B4F2-AE47-B710-FB2F72D4B01C}" presName="srcNode" presStyleLbl="node1" presStyleIdx="0" presStyleCnt="6"/>
      <dgm:spPr/>
    </dgm:pt>
    <dgm:pt modelId="{B122B417-58D6-674C-A159-BB6652729B9A}" type="pres">
      <dgm:prSet presAssocID="{E9613D5B-B4F2-AE47-B710-FB2F72D4B01C}" presName="conn" presStyleLbl="parChTrans1D2" presStyleIdx="0" presStyleCnt="1"/>
      <dgm:spPr/>
    </dgm:pt>
    <dgm:pt modelId="{16297388-4406-594F-B73D-B15EE138C163}" type="pres">
      <dgm:prSet presAssocID="{E9613D5B-B4F2-AE47-B710-FB2F72D4B01C}" presName="extraNode" presStyleLbl="node1" presStyleIdx="0" presStyleCnt="6"/>
      <dgm:spPr/>
    </dgm:pt>
    <dgm:pt modelId="{7AE13C45-8D00-4341-9422-620091BD2AC2}" type="pres">
      <dgm:prSet presAssocID="{E9613D5B-B4F2-AE47-B710-FB2F72D4B01C}" presName="dstNode" presStyleLbl="node1" presStyleIdx="0" presStyleCnt="6"/>
      <dgm:spPr/>
    </dgm:pt>
    <dgm:pt modelId="{3ABE9D35-5E2A-A64C-990D-F4F12314D91B}" type="pres">
      <dgm:prSet presAssocID="{4327323C-2EDE-984E-BE83-B30F39CA228E}" presName="text_1" presStyleLbl="node1" presStyleIdx="0" presStyleCnt="6">
        <dgm:presLayoutVars>
          <dgm:bulletEnabled val="1"/>
        </dgm:presLayoutVars>
      </dgm:prSet>
      <dgm:spPr/>
    </dgm:pt>
    <dgm:pt modelId="{666B3844-F4EB-5140-8BA8-586F8BDEA645}" type="pres">
      <dgm:prSet presAssocID="{4327323C-2EDE-984E-BE83-B30F39CA228E}" presName="accent_1" presStyleCnt="0"/>
      <dgm:spPr/>
    </dgm:pt>
    <dgm:pt modelId="{0ACE5A8F-512F-B04E-9757-5322D1666610}" type="pres">
      <dgm:prSet presAssocID="{4327323C-2EDE-984E-BE83-B30F39CA228E}" presName="accentRepeatNode" presStyleLbl="solidFgAcc1" presStyleIdx="0" presStyleCnt="6"/>
      <dgm:spPr/>
    </dgm:pt>
    <dgm:pt modelId="{3784BB48-4766-C34F-982D-B5A59E5E03D4}" type="pres">
      <dgm:prSet presAssocID="{B664727F-B22C-444A-B68D-772620A23216}" presName="text_2" presStyleLbl="node1" presStyleIdx="1" presStyleCnt="6">
        <dgm:presLayoutVars>
          <dgm:bulletEnabled val="1"/>
        </dgm:presLayoutVars>
      </dgm:prSet>
      <dgm:spPr/>
    </dgm:pt>
    <dgm:pt modelId="{E04B622A-1C9E-6544-A08D-2A8193053ABC}" type="pres">
      <dgm:prSet presAssocID="{B664727F-B22C-444A-B68D-772620A23216}" presName="accent_2" presStyleCnt="0"/>
      <dgm:spPr/>
    </dgm:pt>
    <dgm:pt modelId="{85006AA8-1F86-4945-8551-95C058806C32}" type="pres">
      <dgm:prSet presAssocID="{B664727F-B22C-444A-B68D-772620A23216}" presName="accentRepeatNode" presStyleLbl="solidFgAcc1" presStyleIdx="1" presStyleCnt="6"/>
      <dgm:spPr/>
    </dgm:pt>
    <dgm:pt modelId="{2E797054-1684-E84E-9E66-1266C471847B}" type="pres">
      <dgm:prSet presAssocID="{7E7CD1D2-385A-AB43-BA8A-4A4BB9D4AA73}" presName="text_3" presStyleLbl="node1" presStyleIdx="2" presStyleCnt="6">
        <dgm:presLayoutVars>
          <dgm:bulletEnabled val="1"/>
        </dgm:presLayoutVars>
      </dgm:prSet>
      <dgm:spPr/>
    </dgm:pt>
    <dgm:pt modelId="{579920B0-764F-4843-BEB2-14EE20AA7FDB}" type="pres">
      <dgm:prSet presAssocID="{7E7CD1D2-385A-AB43-BA8A-4A4BB9D4AA73}" presName="accent_3" presStyleCnt="0"/>
      <dgm:spPr/>
    </dgm:pt>
    <dgm:pt modelId="{5758B514-16C4-E446-92BE-0F6AD1C83B18}" type="pres">
      <dgm:prSet presAssocID="{7E7CD1D2-385A-AB43-BA8A-4A4BB9D4AA73}" presName="accentRepeatNode" presStyleLbl="solidFgAcc1" presStyleIdx="2" presStyleCnt="6"/>
      <dgm:spPr/>
    </dgm:pt>
    <dgm:pt modelId="{B688AAB6-E832-6647-B87B-FCA60046214D}" type="pres">
      <dgm:prSet presAssocID="{07F14660-8349-1649-A7B2-5A414AFBD24E}" presName="text_4" presStyleLbl="node1" presStyleIdx="3" presStyleCnt="6">
        <dgm:presLayoutVars>
          <dgm:bulletEnabled val="1"/>
        </dgm:presLayoutVars>
      </dgm:prSet>
      <dgm:spPr/>
    </dgm:pt>
    <dgm:pt modelId="{3B9F5B11-63D7-6142-BFBA-791BD3483BCC}" type="pres">
      <dgm:prSet presAssocID="{07F14660-8349-1649-A7B2-5A414AFBD24E}" presName="accent_4" presStyleCnt="0"/>
      <dgm:spPr/>
    </dgm:pt>
    <dgm:pt modelId="{4DA65E65-521F-624B-BEBE-71FCC8B4D3BF}" type="pres">
      <dgm:prSet presAssocID="{07F14660-8349-1649-A7B2-5A414AFBD24E}" presName="accentRepeatNode" presStyleLbl="solidFgAcc1" presStyleIdx="3" presStyleCnt="6"/>
      <dgm:spPr/>
    </dgm:pt>
    <dgm:pt modelId="{15606FC3-D1E5-674C-9613-8D7520F561D7}" type="pres">
      <dgm:prSet presAssocID="{8F154D74-AC6C-1D46-9A00-CB3C1B58C35F}" presName="text_5" presStyleLbl="node1" presStyleIdx="4" presStyleCnt="6">
        <dgm:presLayoutVars>
          <dgm:bulletEnabled val="1"/>
        </dgm:presLayoutVars>
      </dgm:prSet>
      <dgm:spPr/>
    </dgm:pt>
    <dgm:pt modelId="{08CE65F3-A035-904C-951A-CA0E4E2D3D0C}" type="pres">
      <dgm:prSet presAssocID="{8F154D74-AC6C-1D46-9A00-CB3C1B58C35F}" presName="accent_5" presStyleCnt="0"/>
      <dgm:spPr/>
    </dgm:pt>
    <dgm:pt modelId="{E78B62E8-0704-B84C-9E55-13B5AB8FDEB3}" type="pres">
      <dgm:prSet presAssocID="{8F154D74-AC6C-1D46-9A00-CB3C1B58C35F}" presName="accentRepeatNode" presStyleLbl="solidFgAcc1" presStyleIdx="4" presStyleCnt="6"/>
      <dgm:spPr/>
    </dgm:pt>
    <dgm:pt modelId="{C93131EC-FFE1-4244-857C-0865D1142158}" type="pres">
      <dgm:prSet presAssocID="{8C434F6A-804F-7046-8D7F-CE2E9E444E97}" presName="text_6" presStyleLbl="node1" presStyleIdx="5" presStyleCnt="6">
        <dgm:presLayoutVars>
          <dgm:bulletEnabled val="1"/>
        </dgm:presLayoutVars>
      </dgm:prSet>
      <dgm:spPr/>
    </dgm:pt>
    <dgm:pt modelId="{915C2C45-68A5-2E4C-AA8B-569D58809CFD}" type="pres">
      <dgm:prSet presAssocID="{8C434F6A-804F-7046-8D7F-CE2E9E444E97}" presName="accent_6" presStyleCnt="0"/>
      <dgm:spPr/>
    </dgm:pt>
    <dgm:pt modelId="{40A018C9-1A5D-4943-A5DD-A5D897436DCD}" type="pres">
      <dgm:prSet presAssocID="{8C434F6A-804F-7046-8D7F-CE2E9E444E97}" presName="accentRepeatNode" presStyleLbl="solidFgAcc1" presStyleIdx="5" presStyleCnt="6"/>
      <dgm:spPr/>
    </dgm:pt>
  </dgm:ptLst>
  <dgm:cxnLst>
    <dgm:cxn modelId="{CC93EA24-6C71-2348-93E2-97B85099CB5C}" type="presOf" srcId="{07F14660-8349-1649-A7B2-5A414AFBD24E}" destId="{B688AAB6-E832-6647-B87B-FCA60046214D}" srcOrd="0" destOrd="0" presId="urn:microsoft.com/office/officeart/2008/layout/VerticalCurvedList"/>
    <dgm:cxn modelId="{ADC5A737-1F0D-3E4E-AF10-11358C9E79F1}" type="presOf" srcId="{B664727F-B22C-444A-B68D-772620A23216}" destId="{3784BB48-4766-C34F-982D-B5A59E5E03D4}" srcOrd="0" destOrd="0" presId="urn:microsoft.com/office/officeart/2008/layout/VerticalCurvedList"/>
    <dgm:cxn modelId="{713D5061-199A-CA42-B72A-61FB676CDF44}" type="presOf" srcId="{7E7CD1D2-385A-AB43-BA8A-4A4BB9D4AA73}" destId="{2E797054-1684-E84E-9E66-1266C471847B}" srcOrd="0" destOrd="0" presId="urn:microsoft.com/office/officeart/2008/layout/VerticalCurvedList"/>
    <dgm:cxn modelId="{E865A071-0356-BE41-AD2C-DDECAEE3ACA8}" type="presOf" srcId="{FA9790E3-BBEA-DA48-BBB3-E7418CFB957B}" destId="{B122B417-58D6-674C-A159-BB6652729B9A}" srcOrd="0" destOrd="0" presId="urn:microsoft.com/office/officeart/2008/layout/VerticalCurvedList"/>
    <dgm:cxn modelId="{0E938F84-69FF-4349-8C27-3D50E9117CAC}" srcId="{E9613D5B-B4F2-AE47-B710-FB2F72D4B01C}" destId="{4327323C-2EDE-984E-BE83-B30F39CA228E}" srcOrd="0" destOrd="0" parTransId="{A86F7E62-25C8-F246-BDFD-928EEBDAE748}" sibTransId="{FA9790E3-BBEA-DA48-BBB3-E7418CFB957B}"/>
    <dgm:cxn modelId="{BB50078C-E675-9642-94F3-68BD79914AAF}" type="presOf" srcId="{8F154D74-AC6C-1D46-9A00-CB3C1B58C35F}" destId="{15606FC3-D1E5-674C-9613-8D7520F561D7}" srcOrd="0" destOrd="0" presId="urn:microsoft.com/office/officeart/2008/layout/VerticalCurvedList"/>
    <dgm:cxn modelId="{E4CB4C8C-4365-3544-AD42-6DDE4076A88F}" srcId="{E9613D5B-B4F2-AE47-B710-FB2F72D4B01C}" destId="{8C434F6A-804F-7046-8D7F-CE2E9E444E97}" srcOrd="5" destOrd="0" parTransId="{33124B8E-F20E-B849-9CEB-2326AD32D645}" sibTransId="{AAC303A9-7D2C-F945-A7FE-4B67E789C457}"/>
    <dgm:cxn modelId="{6D0C0FA1-658B-E74D-A286-325B7F0CE04C}" type="presOf" srcId="{4327323C-2EDE-984E-BE83-B30F39CA228E}" destId="{3ABE9D35-5E2A-A64C-990D-F4F12314D91B}" srcOrd="0" destOrd="0" presId="urn:microsoft.com/office/officeart/2008/layout/VerticalCurvedList"/>
    <dgm:cxn modelId="{954193A1-DCE3-C845-BF5E-C1D2BEE19A2A}" srcId="{E9613D5B-B4F2-AE47-B710-FB2F72D4B01C}" destId="{7E7CD1D2-385A-AB43-BA8A-4A4BB9D4AA73}" srcOrd="2" destOrd="0" parTransId="{08484A50-9FEA-5D41-A4A9-401C03BD7601}" sibTransId="{D3B2E180-FC69-4945-A946-0A72AD14DF6F}"/>
    <dgm:cxn modelId="{A9BEA4AD-E390-BD44-AE04-AA2BCBA6A804}" type="presOf" srcId="{E9613D5B-B4F2-AE47-B710-FB2F72D4B01C}" destId="{98F3A791-053E-8942-95B0-0525790EAAE0}" srcOrd="0" destOrd="0" presId="urn:microsoft.com/office/officeart/2008/layout/VerticalCurvedList"/>
    <dgm:cxn modelId="{D50707BA-71A9-E84C-B5EB-760D199F190C}" type="presOf" srcId="{8C434F6A-804F-7046-8D7F-CE2E9E444E97}" destId="{C93131EC-FFE1-4244-857C-0865D1142158}" srcOrd="0" destOrd="0" presId="urn:microsoft.com/office/officeart/2008/layout/VerticalCurvedList"/>
    <dgm:cxn modelId="{E3AB16CF-BE2B-2740-8829-FE7BC6A0912D}" srcId="{E9613D5B-B4F2-AE47-B710-FB2F72D4B01C}" destId="{8F154D74-AC6C-1D46-9A00-CB3C1B58C35F}" srcOrd="4" destOrd="0" parTransId="{6A4286B1-418B-8E48-985D-E77CF29D0073}" sibTransId="{7FCB5621-3E2B-0447-B804-10BE1DF3DBF0}"/>
    <dgm:cxn modelId="{165865D8-C1DD-344E-AA12-86508D84FB14}" srcId="{E9613D5B-B4F2-AE47-B710-FB2F72D4B01C}" destId="{07F14660-8349-1649-A7B2-5A414AFBD24E}" srcOrd="3" destOrd="0" parTransId="{063C7A87-F399-6F4C-9D19-651E2E484336}" sibTransId="{196DF900-172F-6344-A0F6-1977535E54F9}"/>
    <dgm:cxn modelId="{8D2F70EF-1CD4-EA4F-9C05-A4DC4E2DC530}" srcId="{E9613D5B-B4F2-AE47-B710-FB2F72D4B01C}" destId="{B664727F-B22C-444A-B68D-772620A23216}" srcOrd="1" destOrd="0" parTransId="{080765A5-E0F6-3A42-B8CF-60C328F53CD2}" sibTransId="{06297AC0-4EC4-C74C-82F2-121F4F0262E7}"/>
    <dgm:cxn modelId="{CA6FC4FC-BA73-7648-BF63-C35538CEB749}" type="presParOf" srcId="{98F3A791-053E-8942-95B0-0525790EAAE0}" destId="{1F883B5D-7AD3-5743-B6E5-19B50987AB64}" srcOrd="0" destOrd="0" presId="urn:microsoft.com/office/officeart/2008/layout/VerticalCurvedList"/>
    <dgm:cxn modelId="{F867AC82-68DD-9342-BC02-3EC76B999862}" type="presParOf" srcId="{1F883B5D-7AD3-5743-B6E5-19B50987AB64}" destId="{151059A5-360A-1F48-BE96-D94DDB9541EF}" srcOrd="0" destOrd="0" presId="urn:microsoft.com/office/officeart/2008/layout/VerticalCurvedList"/>
    <dgm:cxn modelId="{9BE0549A-758E-2D40-B415-78837E0189C5}" type="presParOf" srcId="{151059A5-360A-1F48-BE96-D94DDB9541EF}" destId="{3681AC19-677E-2447-A25B-A3061A39688E}" srcOrd="0" destOrd="0" presId="urn:microsoft.com/office/officeart/2008/layout/VerticalCurvedList"/>
    <dgm:cxn modelId="{F6AC2576-A93A-F545-8E36-AA18C3F7C2A4}" type="presParOf" srcId="{151059A5-360A-1F48-BE96-D94DDB9541EF}" destId="{B122B417-58D6-674C-A159-BB6652729B9A}" srcOrd="1" destOrd="0" presId="urn:microsoft.com/office/officeart/2008/layout/VerticalCurvedList"/>
    <dgm:cxn modelId="{44DAEE0A-8688-BB4B-9A3A-ABB23F66F872}" type="presParOf" srcId="{151059A5-360A-1F48-BE96-D94DDB9541EF}" destId="{16297388-4406-594F-B73D-B15EE138C163}" srcOrd="2" destOrd="0" presId="urn:microsoft.com/office/officeart/2008/layout/VerticalCurvedList"/>
    <dgm:cxn modelId="{6A5F7FE2-AD9E-1747-9251-32AC325AFD49}" type="presParOf" srcId="{151059A5-360A-1F48-BE96-D94DDB9541EF}" destId="{7AE13C45-8D00-4341-9422-620091BD2AC2}" srcOrd="3" destOrd="0" presId="urn:microsoft.com/office/officeart/2008/layout/VerticalCurvedList"/>
    <dgm:cxn modelId="{933543CD-3D5F-4047-8A84-81CBFF266E37}" type="presParOf" srcId="{1F883B5D-7AD3-5743-B6E5-19B50987AB64}" destId="{3ABE9D35-5E2A-A64C-990D-F4F12314D91B}" srcOrd="1" destOrd="0" presId="urn:microsoft.com/office/officeart/2008/layout/VerticalCurvedList"/>
    <dgm:cxn modelId="{007EA7E5-265F-764B-B9AD-0F9F5EA1940A}" type="presParOf" srcId="{1F883B5D-7AD3-5743-B6E5-19B50987AB64}" destId="{666B3844-F4EB-5140-8BA8-586F8BDEA645}" srcOrd="2" destOrd="0" presId="urn:microsoft.com/office/officeart/2008/layout/VerticalCurvedList"/>
    <dgm:cxn modelId="{78D90F2A-76DB-154A-86C6-C80E06D074C3}" type="presParOf" srcId="{666B3844-F4EB-5140-8BA8-586F8BDEA645}" destId="{0ACE5A8F-512F-B04E-9757-5322D1666610}" srcOrd="0" destOrd="0" presId="urn:microsoft.com/office/officeart/2008/layout/VerticalCurvedList"/>
    <dgm:cxn modelId="{41A1D95D-6591-AB47-AA48-F59ED57478B5}" type="presParOf" srcId="{1F883B5D-7AD3-5743-B6E5-19B50987AB64}" destId="{3784BB48-4766-C34F-982D-B5A59E5E03D4}" srcOrd="3" destOrd="0" presId="urn:microsoft.com/office/officeart/2008/layout/VerticalCurvedList"/>
    <dgm:cxn modelId="{C79C72AA-3887-804D-A187-6747842535F1}" type="presParOf" srcId="{1F883B5D-7AD3-5743-B6E5-19B50987AB64}" destId="{E04B622A-1C9E-6544-A08D-2A8193053ABC}" srcOrd="4" destOrd="0" presId="urn:microsoft.com/office/officeart/2008/layout/VerticalCurvedList"/>
    <dgm:cxn modelId="{7333CA66-4599-2846-9C37-80640AE213F3}" type="presParOf" srcId="{E04B622A-1C9E-6544-A08D-2A8193053ABC}" destId="{85006AA8-1F86-4945-8551-95C058806C32}" srcOrd="0" destOrd="0" presId="urn:microsoft.com/office/officeart/2008/layout/VerticalCurvedList"/>
    <dgm:cxn modelId="{DB46761B-64CF-5D49-9360-A76AE6C1E2CD}" type="presParOf" srcId="{1F883B5D-7AD3-5743-B6E5-19B50987AB64}" destId="{2E797054-1684-E84E-9E66-1266C471847B}" srcOrd="5" destOrd="0" presId="urn:microsoft.com/office/officeart/2008/layout/VerticalCurvedList"/>
    <dgm:cxn modelId="{743E9861-EC26-B945-8E2A-B3CC4048E7A6}" type="presParOf" srcId="{1F883B5D-7AD3-5743-B6E5-19B50987AB64}" destId="{579920B0-764F-4843-BEB2-14EE20AA7FDB}" srcOrd="6" destOrd="0" presId="urn:microsoft.com/office/officeart/2008/layout/VerticalCurvedList"/>
    <dgm:cxn modelId="{44363934-F42F-8144-9C12-91DDD6775027}" type="presParOf" srcId="{579920B0-764F-4843-BEB2-14EE20AA7FDB}" destId="{5758B514-16C4-E446-92BE-0F6AD1C83B18}" srcOrd="0" destOrd="0" presId="urn:microsoft.com/office/officeart/2008/layout/VerticalCurvedList"/>
    <dgm:cxn modelId="{239A7DFE-075A-6640-B86D-C0F15F10CC89}" type="presParOf" srcId="{1F883B5D-7AD3-5743-B6E5-19B50987AB64}" destId="{B688AAB6-E832-6647-B87B-FCA60046214D}" srcOrd="7" destOrd="0" presId="urn:microsoft.com/office/officeart/2008/layout/VerticalCurvedList"/>
    <dgm:cxn modelId="{15461DA6-9A49-7846-8ECF-7129ADE6D84C}" type="presParOf" srcId="{1F883B5D-7AD3-5743-B6E5-19B50987AB64}" destId="{3B9F5B11-63D7-6142-BFBA-791BD3483BCC}" srcOrd="8" destOrd="0" presId="urn:microsoft.com/office/officeart/2008/layout/VerticalCurvedList"/>
    <dgm:cxn modelId="{0AAE5F18-ABD3-E640-8AC5-1E0C2BD2B0A0}" type="presParOf" srcId="{3B9F5B11-63D7-6142-BFBA-791BD3483BCC}" destId="{4DA65E65-521F-624B-BEBE-71FCC8B4D3BF}" srcOrd="0" destOrd="0" presId="urn:microsoft.com/office/officeart/2008/layout/VerticalCurvedList"/>
    <dgm:cxn modelId="{F9F71B65-3BC1-8348-97DF-61283C7D9C48}" type="presParOf" srcId="{1F883B5D-7AD3-5743-B6E5-19B50987AB64}" destId="{15606FC3-D1E5-674C-9613-8D7520F561D7}" srcOrd="9" destOrd="0" presId="urn:microsoft.com/office/officeart/2008/layout/VerticalCurvedList"/>
    <dgm:cxn modelId="{C4C26420-F077-F947-B306-FDE609FA5ED2}" type="presParOf" srcId="{1F883B5D-7AD3-5743-B6E5-19B50987AB64}" destId="{08CE65F3-A035-904C-951A-CA0E4E2D3D0C}" srcOrd="10" destOrd="0" presId="urn:microsoft.com/office/officeart/2008/layout/VerticalCurvedList"/>
    <dgm:cxn modelId="{E764F164-503B-7F48-96B8-5804E60A127E}" type="presParOf" srcId="{08CE65F3-A035-904C-951A-CA0E4E2D3D0C}" destId="{E78B62E8-0704-B84C-9E55-13B5AB8FDEB3}" srcOrd="0" destOrd="0" presId="urn:microsoft.com/office/officeart/2008/layout/VerticalCurvedList"/>
    <dgm:cxn modelId="{9B459E7D-B1AC-5D49-A509-6A919E0B986A}" type="presParOf" srcId="{1F883B5D-7AD3-5743-B6E5-19B50987AB64}" destId="{C93131EC-FFE1-4244-857C-0865D1142158}" srcOrd="11" destOrd="0" presId="urn:microsoft.com/office/officeart/2008/layout/VerticalCurvedList"/>
    <dgm:cxn modelId="{B219BCC9-7907-9941-92D5-E62BFF1C67EB}" type="presParOf" srcId="{1F883B5D-7AD3-5743-B6E5-19B50987AB64}" destId="{915C2C45-68A5-2E4C-AA8B-569D58809CFD}" srcOrd="12" destOrd="0" presId="urn:microsoft.com/office/officeart/2008/layout/VerticalCurvedList"/>
    <dgm:cxn modelId="{C1270C07-6862-F545-9490-BF37F53CDDA3}" type="presParOf" srcId="{915C2C45-68A5-2E4C-AA8B-569D58809CFD}" destId="{40A018C9-1A5D-4943-A5DD-A5D897436DC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22AFA-F549-8046-9BFC-9147E24B7C4D}">
      <dsp:nvSpPr>
        <dsp:cNvPr id="0" name=""/>
        <dsp:cNvSpPr/>
      </dsp:nvSpPr>
      <dsp:spPr>
        <a:xfrm>
          <a:off x="149578" y="495315"/>
          <a:ext cx="3689604" cy="3689604"/>
        </a:xfrm>
        <a:prstGeom prst="ellipse">
          <a:avLst/>
        </a:prstGeom>
        <a:solidFill>
          <a:schemeClr val="accent2">
            <a:alpha val="50000"/>
            <a:hueOff val="0"/>
            <a:satOff val="0"/>
            <a:lumOff val="0"/>
            <a:alphaOff val="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155700">
            <a:lnSpc>
              <a:spcPct val="90000"/>
            </a:lnSpc>
            <a:spcBef>
              <a:spcPct val="0"/>
            </a:spcBef>
            <a:spcAft>
              <a:spcPct val="35000"/>
            </a:spcAft>
            <a:buNone/>
          </a:pPr>
          <a:r>
            <a:rPr lang="en-US" sz="2600" u="sng" kern="1200"/>
            <a:t>Infectious</a:t>
          </a:r>
          <a:endParaRPr lang="en-US" sz="2600" u="sng" kern="1200" dirty="0"/>
        </a:p>
        <a:p>
          <a:pPr marL="228600" lvl="1" indent="-228600" algn="l" defTabSz="889000">
            <a:lnSpc>
              <a:spcPct val="90000"/>
            </a:lnSpc>
            <a:spcBef>
              <a:spcPct val="0"/>
            </a:spcBef>
            <a:spcAft>
              <a:spcPct val="15000"/>
            </a:spcAft>
            <a:buChar char="•"/>
          </a:pPr>
          <a:r>
            <a:rPr lang="en-US" sz="2000" kern="1200" dirty="0"/>
            <a:t>Cervical (HPV)</a:t>
          </a:r>
        </a:p>
        <a:p>
          <a:pPr marL="228600" lvl="1" indent="-228600" algn="l" defTabSz="889000">
            <a:lnSpc>
              <a:spcPct val="90000"/>
            </a:lnSpc>
            <a:spcBef>
              <a:spcPct val="0"/>
            </a:spcBef>
            <a:spcAft>
              <a:spcPct val="15000"/>
            </a:spcAft>
            <a:buChar char="•"/>
          </a:pPr>
          <a:r>
            <a:rPr lang="en-US" sz="2000" kern="1200" dirty="0"/>
            <a:t>Anal (HPV, H. Pylori)</a:t>
          </a:r>
        </a:p>
        <a:p>
          <a:pPr marL="228600" lvl="1" indent="-228600" algn="l" defTabSz="889000">
            <a:lnSpc>
              <a:spcPct val="90000"/>
            </a:lnSpc>
            <a:spcBef>
              <a:spcPct val="0"/>
            </a:spcBef>
            <a:spcAft>
              <a:spcPct val="15000"/>
            </a:spcAft>
            <a:buChar char="•"/>
          </a:pPr>
          <a:endParaRPr lang="en-US" sz="2000" kern="1200" dirty="0"/>
        </a:p>
      </dsp:txBody>
      <dsp:txXfrm>
        <a:off x="664793" y="930399"/>
        <a:ext cx="2127339" cy="2819437"/>
      </dsp:txXfrm>
    </dsp:sp>
    <dsp:sp modelId="{A617BCC2-4F51-FD4E-90D8-8D4B6ACD860F}">
      <dsp:nvSpPr>
        <dsp:cNvPr id="0" name=""/>
        <dsp:cNvSpPr/>
      </dsp:nvSpPr>
      <dsp:spPr>
        <a:xfrm>
          <a:off x="2808752" y="495315"/>
          <a:ext cx="3689604" cy="3689604"/>
        </a:xfrm>
        <a:prstGeom prst="ellipse">
          <a:avLst/>
        </a:prstGeom>
        <a:solidFill>
          <a:schemeClr val="accent3">
            <a:alpha val="50000"/>
            <a:hueOff val="0"/>
            <a:satOff val="0"/>
            <a:lumOff val="0"/>
            <a:alphaOff val="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155700">
            <a:lnSpc>
              <a:spcPct val="90000"/>
            </a:lnSpc>
            <a:spcBef>
              <a:spcPct val="0"/>
            </a:spcBef>
            <a:spcAft>
              <a:spcPct val="35000"/>
            </a:spcAft>
            <a:buNone/>
          </a:pPr>
          <a:r>
            <a:rPr lang="en-US" sz="2600" u="sng" kern="1200" dirty="0"/>
            <a:t>Non-infectiou</a:t>
          </a:r>
          <a:r>
            <a:rPr lang="en-US" sz="2600" kern="1200" dirty="0"/>
            <a:t>s</a:t>
          </a:r>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Breast</a:t>
          </a:r>
        </a:p>
        <a:p>
          <a:pPr marL="228600" lvl="1" indent="-228600" algn="l" defTabSz="889000">
            <a:lnSpc>
              <a:spcPct val="90000"/>
            </a:lnSpc>
            <a:spcBef>
              <a:spcPct val="0"/>
            </a:spcBef>
            <a:spcAft>
              <a:spcPct val="15000"/>
            </a:spcAft>
            <a:buChar char="•"/>
          </a:pPr>
          <a:r>
            <a:rPr lang="en-US" sz="2000" kern="1200" dirty="0"/>
            <a:t>Endometrial</a:t>
          </a:r>
        </a:p>
        <a:p>
          <a:pPr marL="228600" lvl="1" indent="-228600" algn="l" defTabSz="889000">
            <a:lnSpc>
              <a:spcPct val="90000"/>
            </a:lnSpc>
            <a:spcBef>
              <a:spcPct val="0"/>
            </a:spcBef>
            <a:spcAft>
              <a:spcPct val="15000"/>
            </a:spcAft>
            <a:buChar char="•"/>
          </a:pPr>
          <a:r>
            <a:rPr lang="en-US" sz="2000" kern="1200" dirty="0"/>
            <a:t>Lung</a:t>
          </a:r>
        </a:p>
        <a:p>
          <a:pPr marL="228600" lvl="1" indent="-228600" algn="l" defTabSz="889000">
            <a:lnSpc>
              <a:spcPct val="90000"/>
            </a:lnSpc>
            <a:spcBef>
              <a:spcPct val="0"/>
            </a:spcBef>
            <a:spcAft>
              <a:spcPct val="15000"/>
            </a:spcAft>
            <a:buChar char="•"/>
          </a:pPr>
          <a:r>
            <a:rPr lang="en-US" sz="2000" kern="1200" dirty="0"/>
            <a:t>Prostate</a:t>
          </a:r>
        </a:p>
        <a:p>
          <a:pPr marL="228600" lvl="1" indent="-228600" algn="l" defTabSz="889000">
            <a:lnSpc>
              <a:spcPct val="90000"/>
            </a:lnSpc>
            <a:spcBef>
              <a:spcPct val="0"/>
            </a:spcBef>
            <a:spcAft>
              <a:spcPct val="15000"/>
            </a:spcAft>
            <a:buChar char="•"/>
          </a:pPr>
          <a:r>
            <a:rPr lang="en-US" sz="2000" kern="1200" dirty="0"/>
            <a:t>Colorectal</a:t>
          </a:r>
        </a:p>
      </dsp:txBody>
      <dsp:txXfrm>
        <a:off x="3855802" y="930399"/>
        <a:ext cx="2127339" cy="2819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22B417-58D6-674C-A159-BB6652729B9A}">
      <dsp:nvSpPr>
        <dsp:cNvPr id="0" name=""/>
        <dsp:cNvSpPr/>
      </dsp:nvSpPr>
      <dsp:spPr>
        <a:xfrm>
          <a:off x="-5047256" y="-773263"/>
          <a:ext cx="6010852" cy="6010852"/>
        </a:xfrm>
        <a:prstGeom prst="blockArc">
          <a:avLst>
            <a:gd name="adj1" fmla="val 18900000"/>
            <a:gd name="adj2" fmla="val 2700000"/>
            <a:gd name="adj3" fmla="val 359"/>
          </a:avLst>
        </a:pr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BE9D35-5E2A-A64C-990D-F4F12314D91B}">
      <dsp:nvSpPr>
        <dsp:cNvPr id="0" name=""/>
        <dsp:cNvSpPr/>
      </dsp:nvSpPr>
      <dsp:spPr>
        <a:xfrm>
          <a:off x="359476" y="235091"/>
          <a:ext cx="10106348" cy="470004"/>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066"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a:t>Specific guidelines on LGBTQ health and clinical treatment</a:t>
          </a:r>
          <a:endParaRPr lang="en-US" sz="1400" kern="1200"/>
        </a:p>
      </dsp:txBody>
      <dsp:txXfrm>
        <a:off x="359476" y="235091"/>
        <a:ext cx="10106348" cy="470004"/>
      </dsp:txXfrm>
    </dsp:sp>
    <dsp:sp modelId="{0ACE5A8F-512F-B04E-9757-5322D1666610}">
      <dsp:nvSpPr>
        <dsp:cNvPr id="0" name=""/>
        <dsp:cNvSpPr/>
      </dsp:nvSpPr>
      <dsp:spPr>
        <a:xfrm>
          <a:off x="65723" y="176340"/>
          <a:ext cx="587505" cy="587505"/>
        </a:xfrm>
        <a:prstGeom prst="ellipse">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84BB48-4766-C34F-982D-B5A59E5E03D4}">
      <dsp:nvSpPr>
        <dsp:cNvPr id="0" name=""/>
        <dsp:cNvSpPr/>
      </dsp:nvSpPr>
      <dsp:spPr>
        <a:xfrm>
          <a:off x="746087" y="940008"/>
          <a:ext cx="9719737" cy="470004"/>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066"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a:t>Education of LGBTQ patients on same-sex risks</a:t>
          </a:r>
          <a:endParaRPr lang="en-US" sz="1400" kern="1200"/>
        </a:p>
      </dsp:txBody>
      <dsp:txXfrm>
        <a:off x="746087" y="940008"/>
        <a:ext cx="9719737" cy="470004"/>
      </dsp:txXfrm>
    </dsp:sp>
    <dsp:sp modelId="{85006AA8-1F86-4945-8551-95C058806C32}">
      <dsp:nvSpPr>
        <dsp:cNvPr id="0" name=""/>
        <dsp:cNvSpPr/>
      </dsp:nvSpPr>
      <dsp:spPr>
        <a:xfrm>
          <a:off x="452334" y="881257"/>
          <a:ext cx="587505" cy="587505"/>
        </a:xfrm>
        <a:prstGeom prst="ellipse">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797054-1684-E84E-9E66-1266C471847B}">
      <dsp:nvSpPr>
        <dsp:cNvPr id="0" name=""/>
        <dsp:cNvSpPr/>
      </dsp:nvSpPr>
      <dsp:spPr>
        <a:xfrm>
          <a:off x="922874" y="1644925"/>
          <a:ext cx="9542950" cy="470004"/>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066"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a:t>Policy banning discrimination based on SOGI, physician training, and active data-monitoring</a:t>
          </a:r>
          <a:endParaRPr lang="en-US" sz="1400" kern="1200"/>
        </a:p>
      </dsp:txBody>
      <dsp:txXfrm>
        <a:off x="922874" y="1644925"/>
        <a:ext cx="9542950" cy="470004"/>
      </dsp:txXfrm>
    </dsp:sp>
    <dsp:sp modelId="{5758B514-16C4-E446-92BE-0F6AD1C83B18}">
      <dsp:nvSpPr>
        <dsp:cNvPr id="0" name=""/>
        <dsp:cNvSpPr/>
      </dsp:nvSpPr>
      <dsp:spPr>
        <a:xfrm>
          <a:off x="629121" y="1586174"/>
          <a:ext cx="587505" cy="587505"/>
        </a:xfrm>
        <a:prstGeom prst="ellipse">
          <a:avLst/>
        </a:prstGeom>
        <a:solidFill>
          <a:schemeClr val="lt1">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88AAB6-E832-6647-B87B-FCA60046214D}">
      <dsp:nvSpPr>
        <dsp:cNvPr id="0" name=""/>
        <dsp:cNvSpPr/>
      </dsp:nvSpPr>
      <dsp:spPr>
        <a:xfrm>
          <a:off x="922874" y="2349395"/>
          <a:ext cx="9542950" cy="470004"/>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066"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a:t>LGBTQ-specific research initiatives and funding (not just HIV – currently 75% of NIH funding, 1.8% for cancer)</a:t>
          </a:r>
          <a:endParaRPr lang="en-US" sz="1400" kern="1200"/>
        </a:p>
      </dsp:txBody>
      <dsp:txXfrm>
        <a:off x="922874" y="2349395"/>
        <a:ext cx="9542950" cy="470004"/>
      </dsp:txXfrm>
    </dsp:sp>
    <dsp:sp modelId="{4DA65E65-521F-624B-BEBE-71FCC8B4D3BF}">
      <dsp:nvSpPr>
        <dsp:cNvPr id="0" name=""/>
        <dsp:cNvSpPr/>
      </dsp:nvSpPr>
      <dsp:spPr>
        <a:xfrm>
          <a:off x="629121" y="2290645"/>
          <a:ext cx="587505" cy="587505"/>
        </a:xfrm>
        <a:prstGeom prst="ellipse">
          <a:avLst/>
        </a:prstGeom>
        <a:solidFill>
          <a:schemeClr val="lt1">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606FC3-D1E5-674C-9613-8D7520F561D7}">
      <dsp:nvSpPr>
        <dsp:cNvPr id="0" name=""/>
        <dsp:cNvSpPr/>
      </dsp:nvSpPr>
      <dsp:spPr>
        <a:xfrm>
          <a:off x="746087" y="3054312"/>
          <a:ext cx="9719737" cy="470004"/>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066" tIns="35560" rIns="35560" bIns="35560" numCol="1" spcCol="1270" anchor="ctr" anchorCtr="0">
          <a:noAutofit/>
        </a:bodyPr>
        <a:lstStyle/>
        <a:p>
          <a:pPr marL="0" lvl="0" indent="0" algn="l" defTabSz="622300">
            <a:lnSpc>
              <a:spcPct val="90000"/>
            </a:lnSpc>
            <a:spcBef>
              <a:spcPct val="0"/>
            </a:spcBef>
            <a:spcAft>
              <a:spcPct val="35000"/>
            </a:spcAft>
            <a:buNone/>
          </a:pPr>
          <a:r>
            <a:rPr lang="en-US" sz="1400" u="sng" kern="1200"/>
            <a:t>Additional research using larger-scale studies to assess cancer screening barriers and facilitators among LGBTQ populations, as well as to understand providers’ lack of comfort with and knowledge of such screening. </a:t>
          </a:r>
          <a:endParaRPr lang="en-US" sz="1400" kern="1200"/>
        </a:p>
      </dsp:txBody>
      <dsp:txXfrm>
        <a:off x="746087" y="3054312"/>
        <a:ext cx="9719737" cy="470004"/>
      </dsp:txXfrm>
    </dsp:sp>
    <dsp:sp modelId="{E78B62E8-0704-B84C-9E55-13B5AB8FDEB3}">
      <dsp:nvSpPr>
        <dsp:cNvPr id="0" name=""/>
        <dsp:cNvSpPr/>
      </dsp:nvSpPr>
      <dsp:spPr>
        <a:xfrm>
          <a:off x="452334" y="2995562"/>
          <a:ext cx="587505" cy="587505"/>
        </a:xfrm>
        <a:prstGeom prst="ellipse">
          <a:avLst/>
        </a:prstGeom>
        <a:solidFill>
          <a:schemeClr val="lt1">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3131EC-FFE1-4244-857C-0865D1142158}">
      <dsp:nvSpPr>
        <dsp:cNvPr id="0" name=""/>
        <dsp:cNvSpPr/>
      </dsp:nvSpPr>
      <dsp:spPr>
        <a:xfrm>
          <a:off x="359476" y="3759229"/>
          <a:ext cx="10106348" cy="470004"/>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066" tIns="35560" rIns="35560" bIns="35560" numCol="1" spcCol="1270" anchor="ctr" anchorCtr="0">
          <a:noAutofit/>
        </a:bodyPr>
        <a:lstStyle/>
        <a:p>
          <a:pPr marL="0" lvl="0" indent="0" algn="l" defTabSz="622300">
            <a:lnSpc>
              <a:spcPct val="90000"/>
            </a:lnSpc>
            <a:spcBef>
              <a:spcPct val="0"/>
            </a:spcBef>
            <a:spcAft>
              <a:spcPct val="35000"/>
            </a:spcAft>
            <a:buNone/>
          </a:pPr>
          <a:r>
            <a:rPr lang="en-US" sz="1400" u="sng" kern="1200"/>
            <a:t>Cancer screening data among LGBTQ populations would lead to identification of areas to implement public interventions. </a:t>
          </a:r>
          <a:endParaRPr lang="en-US" sz="1400" kern="1200"/>
        </a:p>
      </dsp:txBody>
      <dsp:txXfrm>
        <a:off x="359476" y="3759229"/>
        <a:ext cx="10106348" cy="470004"/>
      </dsp:txXfrm>
    </dsp:sp>
    <dsp:sp modelId="{40A018C9-1A5D-4943-A5DD-A5D897436DCD}">
      <dsp:nvSpPr>
        <dsp:cNvPr id="0" name=""/>
        <dsp:cNvSpPr/>
      </dsp:nvSpPr>
      <dsp:spPr>
        <a:xfrm>
          <a:off x="65723" y="3700478"/>
          <a:ext cx="587505" cy="587505"/>
        </a:xfrm>
        <a:prstGeom prst="ellipse">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335895-75F5-764B-B9CB-5A531954B95E}" type="datetimeFigureOut">
              <a:rPr lang="en-US" smtClean="0"/>
              <a:t>6/15/24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DA81B7-A32B-BC41-97F4-1617B757A67A}" type="slidenum">
              <a:rPr lang="en-US" smtClean="0"/>
              <a:t>‹#›</a:t>
            </a:fld>
            <a:endParaRPr lang="en-US"/>
          </a:p>
        </p:txBody>
      </p:sp>
    </p:spTree>
    <p:extLst>
      <p:ext uri="{BB962C8B-B14F-4D97-AF65-F5344CB8AC3E}">
        <p14:creationId xmlns:p14="http://schemas.microsoft.com/office/powerpoint/2010/main" val="1329064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A81B7-A32B-BC41-97F4-1617B757A67A}" type="slidenum">
              <a:rPr lang="en-US" smtClean="0"/>
              <a:t>1</a:t>
            </a:fld>
            <a:endParaRPr lang="en-US"/>
          </a:p>
        </p:txBody>
      </p:sp>
    </p:spTree>
    <p:extLst>
      <p:ext uri="{BB962C8B-B14F-4D97-AF65-F5344CB8AC3E}">
        <p14:creationId xmlns:p14="http://schemas.microsoft.com/office/powerpoint/2010/main" val="1146864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A81B7-A32B-BC41-97F4-1617B757A67A}" type="slidenum">
              <a:rPr lang="en-US" smtClean="0"/>
              <a:t>26</a:t>
            </a:fld>
            <a:endParaRPr lang="en-US"/>
          </a:p>
        </p:txBody>
      </p:sp>
    </p:spTree>
    <p:extLst>
      <p:ext uri="{BB962C8B-B14F-4D97-AF65-F5344CB8AC3E}">
        <p14:creationId xmlns:p14="http://schemas.microsoft.com/office/powerpoint/2010/main" val="3322893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A81B7-A32B-BC41-97F4-1617B757A67A}" type="slidenum">
              <a:rPr lang="en-US" smtClean="0"/>
              <a:t>27</a:t>
            </a:fld>
            <a:endParaRPr lang="en-US"/>
          </a:p>
        </p:txBody>
      </p:sp>
    </p:spTree>
    <p:extLst>
      <p:ext uri="{BB962C8B-B14F-4D97-AF65-F5344CB8AC3E}">
        <p14:creationId xmlns:p14="http://schemas.microsoft.com/office/powerpoint/2010/main" val="1283993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A81B7-A32B-BC41-97F4-1617B757A67A}" type="slidenum">
              <a:rPr lang="en-US" smtClean="0"/>
              <a:t>28</a:t>
            </a:fld>
            <a:endParaRPr lang="en-US"/>
          </a:p>
        </p:txBody>
      </p:sp>
    </p:spTree>
    <p:extLst>
      <p:ext uri="{BB962C8B-B14F-4D97-AF65-F5344CB8AC3E}">
        <p14:creationId xmlns:p14="http://schemas.microsoft.com/office/powerpoint/2010/main" val="711686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A81B7-A32B-BC41-97F4-1617B757A67A}" type="slidenum">
              <a:rPr lang="en-US" smtClean="0"/>
              <a:t>29</a:t>
            </a:fld>
            <a:endParaRPr lang="en-US"/>
          </a:p>
        </p:txBody>
      </p:sp>
    </p:spTree>
    <p:extLst>
      <p:ext uri="{BB962C8B-B14F-4D97-AF65-F5344CB8AC3E}">
        <p14:creationId xmlns:p14="http://schemas.microsoft.com/office/powerpoint/2010/main" val="1154359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A81B7-A32B-BC41-97F4-1617B757A67A}" type="slidenum">
              <a:rPr lang="en-US" smtClean="0"/>
              <a:t>2</a:t>
            </a:fld>
            <a:endParaRPr lang="en-US"/>
          </a:p>
        </p:txBody>
      </p:sp>
    </p:spTree>
    <p:extLst>
      <p:ext uri="{BB962C8B-B14F-4D97-AF65-F5344CB8AC3E}">
        <p14:creationId xmlns:p14="http://schemas.microsoft.com/office/powerpoint/2010/main" val="1435258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A81B7-A32B-BC41-97F4-1617B757A67A}" type="slidenum">
              <a:rPr lang="en-US" smtClean="0"/>
              <a:t>6</a:t>
            </a:fld>
            <a:endParaRPr lang="en-US"/>
          </a:p>
        </p:txBody>
      </p:sp>
    </p:spTree>
    <p:extLst>
      <p:ext uri="{BB962C8B-B14F-4D97-AF65-F5344CB8AC3E}">
        <p14:creationId xmlns:p14="http://schemas.microsoft.com/office/powerpoint/2010/main" val="1452463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A81B7-A32B-BC41-97F4-1617B757A67A}" type="slidenum">
              <a:rPr lang="en-US" smtClean="0"/>
              <a:t>7</a:t>
            </a:fld>
            <a:endParaRPr lang="en-US"/>
          </a:p>
        </p:txBody>
      </p:sp>
    </p:spTree>
    <p:extLst>
      <p:ext uri="{BB962C8B-B14F-4D97-AF65-F5344CB8AC3E}">
        <p14:creationId xmlns:p14="http://schemas.microsoft.com/office/powerpoint/2010/main" val="2373238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A81B7-A32B-BC41-97F4-1617B757A67A}" type="slidenum">
              <a:rPr lang="en-US" smtClean="0"/>
              <a:t>8</a:t>
            </a:fld>
            <a:endParaRPr lang="en-US"/>
          </a:p>
        </p:txBody>
      </p:sp>
    </p:spTree>
    <p:extLst>
      <p:ext uri="{BB962C8B-B14F-4D97-AF65-F5344CB8AC3E}">
        <p14:creationId xmlns:p14="http://schemas.microsoft.com/office/powerpoint/2010/main" val="1075696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A81B7-A32B-BC41-97F4-1617B757A67A}" type="slidenum">
              <a:rPr lang="en-US" smtClean="0"/>
              <a:t>13</a:t>
            </a:fld>
            <a:endParaRPr lang="en-US"/>
          </a:p>
        </p:txBody>
      </p:sp>
    </p:spTree>
    <p:extLst>
      <p:ext uri="{BB962C8B-B14F-4D97-AF65-F5344CB8AC3E}">
        <p14:creationId xmlns:p14="http://schemas.microsoft.com/office/powerpoint/2010/main" val="1708249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A81B7-A32B-BC41-97F4-1617B757A67A}" type="slidenum">
              <a:rPr lang="en-US" smtClean="0"/>
              <a:t>17</a:t>
            </a:fld>
            <a:endParaRPr lang="en-US"/>
          </a:p>
        </p:txBody>
      </p:sp>
    </p:spTree>
    <p:extLst>
      <p:ext uri="{BB962C8B-B14F-4D97-AF65-F5344CB8AC3E}">
        <p14:creationId xmlns:p14="http://schemas.microsoft.com/office/powerpoint/2010/main" val="3135310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A81B7-A32B-BC41-97F4-1617B757A67A}" type="slidenum">
              <a:rPr lang="en-US" smtClean="0"/>
              <a:t>20</a:t>
            </a:fld>
            <a:endParaRPr lang="en-US"/>
          </a:p>
        </p:txBody>
      </p:sp>
    </p:spTree>
    <p:extLst>
      <p:ext uri="{BB962C8B-B14F-4D97-AF65-F5344CB8AC3E}">
        <p14:creationId xmlns:p14="http://schemas.microsoft.com/office/powerpoint/2010/main" val="894811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A81B7-A32B-BC41-97F4-1617B757A67A}" type="slidenum">
              <a:rPr lang="en-US" smtClean="0"/>
              <a:t>25</a:t>
            </a:fld>
            <a:endParaRPr lang="en-US"/>
          </a:p>
        </p:txBody>
      </p:sp>
    </p:spTree>
    <p:extLst>
      <p:ext uri="{BB962C8B-B14F-4D97-AF65-F5344CB8AC3E}">
        <p14:creationId xmlns:p14="http://schemas.microsoft.com/office/powerpoint/2010/main" val="37680011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6/15/24</a:t>
            </a:fld>
            <a:endParaRPr lang="en-US"/>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A white logo with a spiral on a black background&#10;&#10;Description automatically generated">
            <a:extLst>
              <a:ext uri="{FF2B5EF4-FFF2-40B4-BE49-F238E27FC236}">
                <a16:creationId xmlns:a16="http://schemas.microsoft.com/office/drawing/2014/main" id="{D2249DEC-8B45-3567-70E3-0DE7FEB59B1F}"/>
              </a:ext>
            </a:extLst>
          </p:cNvPr>
          <p:cNvPicPr>
            <a:picLocks noChangeAspect="1"/>
          </p:cNvPicPr>
          <p:nvPr userDrawn="1"/>
        </p:nvPicPr>
        <p:blipFill rotWithShape="1">
          <a:blip r:embed="rId2"/>
          <a:srcRect b="37261"/>
          <a:stretch/>
        </p:blipFill>
        <p:spPr>
          <a:xfrm>
            <a:off x="9861106" y="4621602"/>
            <a:ext cx="1371600" cy="1147373"/>
          </a:xfrm>
          <a:prstGeom prst="rect">
            <a:avLst/>
          </a:prstGeom>
        </p:spPr>
      </p:pic>
    </p:spTree>
    <p:extLst>
      <p:ext uri="{BB962C8B-B14F-4D97-AF65-F5344CB8AC3E}">
        <p14:creationId xmlns:p14="http://schemas.microsoft.com/office/powerpoint/2010/main" val="3542624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6/15/24</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62616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6/15/24</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610663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a:xfrm>
            <a:off x="1630016" y="1011238"/>
            <a:ext cx="9476133" cy="65563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6/15/24</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pic>
        <p:nvPicPr>
          <p:cNvPr id="7" name="Picture 6" descr="A white logo with a spiral on a black background&#10;&#10;Description automatically generated">
            <a:extLst>
              <a:ext uri="{FF2B5EF4-FFF2-40B4-BE49-F238E27FC236}">
                <a16:creationId xmlns:a16="http://schemas.microsoft.com/office/drawing/2014/main" id="{0D3043FF-0819-25C5-3DB9-A7DEEA2E6838}"/>
              </a:ext>
            </a:extLst>
          </p:cNvPr>
          <p:cNvPicPr>
            <a:picLocks noChangeAspect="1"/>
          </p:cNvPicPr>
          <p:nvPr userDrawn="1"/>
        </p:nvPicPr>
        <p:blipFill rotWithShape="1">
          <a:blip r:embed="rId2"/>
          <a:srcRect b="37261"/>
          <a:stretch/>
        </p:blipFill>
        <p:spPr>
          <a:xfrm>
            <a:off x="400051" y="519502"/>
            <a:ext cx="1371600" cy="1147373"/>
          </a:xfrm>
          <a:prstGeom prst="rect">
            <a:avLst/>
          </a:prstGeom>
        </p:spPr>
      </p:pic>
    </p:spTree>
    <p:extLst>
      <p:ext uri="{BB962C8B-B14F-4D97-AF65-F5344CB8AC3E}">
        <p14:creationId xmlns:p14="http://schemas.microsoft.com/office/powerpoint/2010/main" val="2975985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6/15/24</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A white logo with a spiral on a black background&#10;&#10;Description automatically generated">
            <a:extLst>
              <a:ext uri="{FF2B5EF4-FFF2-40B4-BE49-F238E27FC236}">
                <a16:creationId xmlns:a16="http://schemas.microsoft.com/office/drawing/2014/main" id="{CFBAF670-8B26-3E8F-43BE-22D94FC64912}"/>
              </a:ext>
            </a:extLst>
          </p:cNvPr>
          <p:cNvPicPr>
            <a:picLocks noChangeAspect="1"/>
          </p:cNvPicPr>
          <p:nvPr userDrawn="1"/>
        </p:nvPicPr>
        <p:blipFill rotWithShape="1">
          <a:blip r:embed="rId2"/>
          <a:srcRect b="37261"/>
          <a:stretch/>
        </p:blipFill>
        <p:spPr>
          <a:xfrm>
            <a:off x="10820400" y="4928395"/>
            <a:ext cx="1371600" cy="1147373"/>
          </a:xfrm>
          <a:prstGeom prst="rect">
            <a:avLst/>
          </a:prstGeom>
        </p:spPr>
      </p:pic>
    </p:spTree>
    <p:extLst>
      <p:ext uri="{BB962C8B-B14F-4D97-AF65-F5344CB8AC3E}">
        <p14:creationId xmlns:p14="http://schemas.microsoft.com/office/powerpoint/2010/main" val="2188504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6/15/24</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
        <p:nvSpPr>
          <p:cNvPr id="8" name="Title 1">
            <a:extLst>
              <a:ext uri="{FF2B5EF4-FFF2-40B4-BE49-F238E27FC236}">
                <a16:creationId xmlns:a16="http://schemas.microsoft.com/office/drawing/2014/main" id="{449B059C-DAE2-0F54-D54F-3982AA9A006A}"/>
              </a:ext>
            </a:extLst>
          </p:cNvPr>
          <p:cNvSpPr>
            <a:spLocks noGrp="1"/>
          </p:cNvSpPr>
          <p:nvPr>
            <p:ph type="title"/>
          </p:nvPr>
        </p:nvSpPr>
        <p:spPr>
          <a:xfrm>
            <a:off x="1630016" y="1011238"/>
            <a:ext cx="9476133" cy="655637"/>
          </a:xfrm>
        </p:spPr>
        <p:txBody>
          <a:bodyPr/>
          <a:lstStyle/>
          <a:p>
            <a:r>
              <a:rPr lang="en-US"/>
              <a:t>Click to edit Master title style</a:t>
            </a:r>
          </a:p>
        </p:txBody>
      </p:sp>
      <p:pic>
        <p:nvPicPr>
          <p:cNvPr id="9" name="Picture 8" descr="A white logo with a spiral on a black background&#10;&#10;Description automatically generated">
            <a:extLst>
              <a:ext uri="{FF2B5EF4-FFF2-40B4-BE49-F238E27FC236}">
                <a16:creationId xmlns:a16="http://schemas.microsoft.com/office/drawing/2014/main" id="{EAEA2F7E-3A01-3287-069D-D18003AF9B22}"/>
              </a:ext>
            </a:extLst>
          </p:cNvPr>
          <p:cNvPicPr>
            <a:picLocks noChangeAspect="1"/>
          </p:cNvPicPr>
          <p:nvPr userDrawn="1"/>
        </p:nvPicPr>
        <p:blipFill rotWithShape="1">
          <a:blip r:embed="rId2"/>
          <a:srcRect b="37261"/>
          <a:stretch/>
        </p:blipFill>
        <p:spPr>
          <a:xfrm>
            <a:off x="400051" y="519502"/>
            <a:ext cx="1371600" cy="1147373"/>
          </a:xfrm>
          <a:prstGeom prst="rect">
            <a:avLst/>
          </a:prstGeom>
        </p:spPr>
      </p:pic>
    </p:spTree>
    <p:extLst>
      <p:ext uri="{BB962C8B-B14F-4D97-AF65-F5344CB8AC3E}">
        <p14:creationId xmlns:p14="http://schemas.microsoft.com/office/powerpoint/2010/main" val="1965982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6/15/24</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
        <p:nvSpPr>
          <p:cNvPr id="10" name="Title 1">
            <a:extLst>
              <a:ext uri="{FF2B5EF4-FFF2-40B4-BE49-F238E27FC236}">
                <a16:creationId xmlns:a16="http://schemas.microsoft.com/office/drawing/2014/main" id="{341C8C4F-24F9-5ABA-6661-E2AD301F920E}"/>
              </a:ext>
            </a:extLst>
          </p:cNvPr>
          <p:cNvSpPr>
            <a:spLocks noGrp="1"/>
          </p:cNvSpPr>
          <p:nvPr>
            <p:ph type="title"/>
          </p:nvPr>
        </p:nvSpPr>
        <p:spPr>
          <a:xfrm>
            <a:off x="1630016" y="1011238"/>
            <a:ext cx="9476133" cy="655637"/>
          </a:xfrm>
        </p:spPr>
        <p:txBody>
          <a:bodyPr/>
          <a:lstStyle/>
          <a:p>
            <a:r>
              <a:rPr lang="en-US"/>
              <a:t>Click to edit Master title style</a:t>
            </a:r>
          </a:p>
        </p:txBody>
      </p:sp>
      <p:pic>
        <p:nvPicPr>
          <p:cNvPr id="11" name="Picture 10" descr="A white logo with a spiral on a black background&#10;&#10;Description automatically generated">
            <a:extLst>
              <a:ext uri="{FF2B5EF4-FFF2-40B4-BE49-F238E27FC236}">
                <a16:creationId xmlns:a16="http://schemas.microsoft.com/office/drawing/2014/main" id="{4675FDAC-EDC1-05C1-99AC-9F574875D243}"/>
              </a:ext>
            </a:extLst>
          </p:cNvPr>
          <p:cNvPicPr>
            <a:picLocks noChangeAspect="1"/>
          </p:cNvPicPr>
          <p:nvPr userDrawn="1"/>
        </p:nvPicPr>
        <p:blipFill rotWithShape="1">
          <a:blip r:embed="rId2"/>
          <a:srcRect b="37261"/>
          <a:stretch/>
        </p:blipFill>
        <p:spPr>
          <a:xfrm>
            <a:off x="400051" y="519502"/>
            <a:ext cx="1371600" cy="1147373"/>
          </a:xfrm>
          <a:prstGeom prst="rect">
            <a:avLst/>
          </a:prstGeom>
        </p:spPr>
      </p:pic>
    </p:spTree>
    <p:extLst>
      <p:ext uri="{BB962C8B-B14F-4D97-AF65-F5344CB8AC3E}">
        <p14:creationId xmlns:p14="http://schemas.microsoft.com/office/powerpoint/2010/main" val="812502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6/15/24</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1942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6/15/24</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142902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6/15/24</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42255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6/15/24</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042151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6/15/24</a:t>
            </a:fld>
            <a:endParaRPr lang="en-US"/>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a:p>
        </p:txBody>
      </p:sp>
    </p:spTree>
    <p:extLst>
      <p:ext uri="{BB962C8B-B14F-4D97-AF65-F5344CB8AC3E}">
        <p14:creationId xmlns:p14="http://schemas.microsoft.com/office/powerpoint/2010/main" val="3760631050"/>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cancer.gov/types/cervical/hp/cervical-treatment-pdq"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cancer.gov/types/cervical/hp/cervical-treatment-pdq"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joshua-j-cook-portfolios.netlify.app/"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cancer.gov/types/cervical/hp/cervical-treatment-pdq"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cdc.gov/brfss/index.htm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cdc.gov/brfss/index.html"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cdc.gov/brfss/index.html"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cdc.gov/brfss/index.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joshua-j-cook-portfolios.netlify.app/" TargetMode="External"/><Relationship Id="rId1" Type="http://schemas.openxmlformats.org/officeDocument/2006/relationships/slideLayout" Target="../slideLayouts/slideLayout6.xml"/><Relationship Id="rId5" Type="http://schemas.openxmlformats.org/officeDocument/2006/relationships/image" Target="../media/image4.jp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188/20.ONF.44-55" TargetMode="External"/><Relationship Id="rId2" Type="http://schemas.openxmlformats.org/officeDocument/2006/relationships/hyperlink" Target="https://joshua-j-cook-portfolios.netlify.app/" TargetMode="External"/><Relationship Id="rId1" Type="http://schemas.openxmlformats.org/officeDocument/2006/relationships/slideLayout" Target="../slideLayouts/slideLayout2.xml"/><Relationship Id="rId6" Type="http://schemas.openxmlformats.org/officeDocument/2006/relationships/hyperlink" Target="https://www.cdc.gov/brfss/index.html" TargetMode="External"/><Relationship Id="rId5" Type="http://schemas.openxmlformats.org/officeDocument/2006/relationships/hyperlink" Target="https://seer.cancer.gov/statfacts/html/cervix.html" TargetMode="External"/><Relationship Id="rId4" Type="http://schemas.openxmlformats.org/officeDocument/2006/relationships/hyperlink" Target="https://www.cancer.gov/types/cervical/h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pubmed.ncbi.nlm.nih.gov/31845916/"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6178EB-9E48-B1B5-4FC3-D91AA784BA21}"/>
              </a:ext>
            </a:extLst>
          </p:cNvPr>
          <p:cNvSpPr>
            <a:spLocks noGrp="1"/>
          </p:cNvSpPr>
          <p:nvPr>
            <p:ph type="ctrTitle"/>
          </p:nvPr>
        </p:nvSpPr>
        <p:spPr>
          <a:xfrm>
            <a:off x="4500081" y="1079500"/>
            <a:ext cx="7222731" cy="2138400"/>
          </a:xfrm>
        </p:spPr>
        <p:txBody>
          <a:bodyPr>
            <a:normAutofit/>
          </a:bodyPr>
          <a:lstStyle/>
          <a:p>
            <a:r>
              <a:rPr lang="en-US" dirty="0"/>
              <a:t>Unveiling the Gaps: Understanding Why LGBTQ Individuals Face Barriers to Cancer Screening</a:t>
            </a:r>
          </a:p>
        </p:txBody>
      </p:sp>
      <p:sp>
        <p:nvSpPr>
          <p:cNvPr id="3" name="Subtitle 2">
            <a:extLst>
              <a:ext uri="{FF2B5EF4-FFF2-40B4-BE49-F238E27FC236}">
                <a16:creationId xmlns:a16="http://schemas.microsoft.com/office/drawing/2014/main" id="{5AF165A9-3207-4698-AD91-04211543FEA5}"/>
              </a:ext>
            </a:extLst>
          </p:cNvPr>
          <p:cNvSpPr>
            <a:spLocks noGrp="1"/>
          </p:cNvSpPr>
          <p:nvPr>
            <p:ph type="subTitle" idx="1"/>
          </p:nvPr>
        </p:nvSpPr>
        <p:spPr>
          <a:xfrm>
            <a:off x="4159691" y="3981616"/>
            <a:ext cx="7736593" cy="1655762"/>
          </a:xfrm>
        </p:spPr>
        <p:txBody>
          <a:bodyPr>
            <a:normAutofit/>
          </a:bodyPr>
          <a:lstStyle/>
          <a:p>
            <a:r>
              <a:rPr lang="en-US" b="1" dirty="0"/>
              <a:t>Joshua J. Cook, M.S. DS, M.S. CRM, ACRP-PM, CCRC</a:t>
            </a:r>
          </a:p>
          <a:p>
            <a:r>
              <a:rPr lang="en-US" b="1" dirty="0"/>
              <a:t>Swann Arp Adams, Ph.D., FACE, M.S.</a:t>
            </a:r>
          </a:p>
        </p:txBody>
      </p:sp>
      <p:pic>
        <p:nvPicPr>
          <p:cNvPr id="16" name="Picture 15" descr="Network connection abstract against a white background">
            <a:extLst>
              <a:ext uri="{FF2B5EF4-FFF2-40B4-BE49-F238E27FC236}">
                <a16:creationId xmlns:a16="http://schemas.microsoft.com/office/drawing/2014/main" id="{AF220131-B9DB-AC21-75BC-9B62354568BE}"/>
              </a:ext>
            </a:extLst>
          </p:cNvPr>
          <p:cNvPicPr>
            <a:picLocks noChangeAspect="1"/>
          </p:cNvPicPr>
          <p:nvPr/>
        </p:nvPicPr>
        <p:blipFill rotWithShape="1">
          <a:blip r:embed="rId3"/>
          <a:srcRect l="7168" r="55223" b="-1"/>
          <a:stretch/>
        </p:blipFill>
        <p:spPr>
          <a:xfrm>
            <a:off x="20" y="10"/>
            <a:ext cx="3863955" cy="6857989"/>
          </a:xfrm>
          <a:prstGeom prst="rect">
            <a:avLst/>
          </a:prstGeom>
        </p:spPr>
      </p:pic>
      <p:cxnSp>
        <p:nvCxnSpPr>
          <p:cNvPr id="17" name="Straight Connector 16">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3465"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 black and white logo&#10;&#10;Description automatically generated">
            <a:extLst>
              <a:ext uri="{FF2B5EF4-FFF2-40B4-BE49-F238E27FC236}">
                <a16:creationId xmlns:a16="http://schemas.microsoft.com/office/drawing/2014/main" id="{3DEF0002-3E13-4E2D-39F2-39AC7170B394}"/>
              </a:ext>
            </a:extLst>
          </p:cNvPr>
          <p:cNvPicPr>
            <a:picLocks noChangeAspect="1"/>
          </p:cNvPicPr>
          <p:nvPr/>
        </p:nvPicPr>
        <p:blipFill>
          <a:blip r:embed="rId4"/>
          <a:stretch>
            <a:fillRect/>
          </a:stretch>
        </p:blipFill>
        <p:spPr>
          <a:xfrm>
            <a:off x="9999041" y="5308575"/>
            <a:ext cx="1363401" cy="1487347"/>
          </a:xfrm>
          <a:prstGeom prst="rect">
            <a:avLst/>
          </a:prstGeom>
        </p:spPr>
      </p:pic>
      <p:pic>
        <p:nvPicPr>
          <p:cNvPr id="5" name="Picture 4" descr="A close up of a logo&#10;&#10;Description automatically generated">
            <a:extLst>
              <a:ext uri="{FF2B5EF4-FFF2-40B4-BE49-F238E27FC236}">
                <a16:creationId xmlns:a16="http://schemas.microsoft.com/office/drawing/2014/main" id="{AD6C6E67-D65B-5F7D-48DF-0D9586375D7D}"/>
              </a:ext>
            </a:extLst>
          </p:cNvPr>
          <p:cNvPicPr>
            <a:picLocks noChangeAspect="1"/>
          </p:cNvPicPr>
          <p:nvPr/>
        </p:nvPicPr>
        <p:blipFill>
          <a:blip r:embed="rId5"/>
          <a:stretch>
            <a:fillRect/>
          </a:stretch>
        </p:blipFill>
        <p:spPr>
          <a:xfrm>
            <a:off x="4436411" y="5546215"/>
            <a:ext cx="5414772" cy="1001542"/>
          </a:xfrm>
          <a:prstGeom prst="rect">
            <a:avLst/>
          </a:prstGeom>
        </p:spPr>
      </p:pic>
    </p:spTree>
    <p:extLst>
      <p:ext uri="{BB962C8B-B14F-4D97-AF65-F5344CB8AC3E}">
        <p14:creationId xmlns:p14="http://schemas.microsoft.com/office/powerpoint/2010/main" val="3807295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p:txBody>
          <a:bodyPr>
            <a:normAutofit fontScale="90000"/>
          </a:bodyPr>
          <a:lstStyle/>
          <a:p>
            <a:r>
              <a:rPr lang="en-US" sz="2800" b="1" dirty="0"/>
              <a:t>Barriers to Cancer Screening Among LGBTQ via MICCC</a:t>
            </a:r>
          </a:p>
        </p:txBody>
      </p:sp>
      <p:sp>
        <p:nvSpPr>
          <p:cNvPr id="3" name="Content Placeholder 2">
            <a:extLst>
              <a:ext uri="{FF2B5EF4-FFF2-40B4-BE49-F238E27FC236}">
                <a16:creationId xmlns:a16="http://schemas.microsoft.com/office/drawing/2014/main" id="{096007CA-A0A9-F0FE-6B84-75EEB2D0BB3C}"/>
              </a:ext>
            </a:extLst>
          </p:cNvPr>
          <p:cNvSpPr>
            <a:spLocks noGrp="1"/>
          </p:cNvSpPr>
          <p:nvPr>
            <p:ph idx="1"/>
          </p:nvPr>
        </p:nvSpPr>
        <p:spPr>
          <a:xfrm>
            <a:off x="1079503" y="2031916"/>
            <a:ext cx="5890257" cy="3978275"/>
          </a:xfrm>
        </p:spPr>
        <p:txBody>
          <a:bodyPr>
            <a:normAutofit/>
          </a:bodyPr>
          <a:lstStyle/>
          <a:p>
            <a:pPr marL="0" indent="0">
              <a:buNone/>
            </a:pPr>
            <a:r>
              <a:rPr lang="en-US" u="sng" dirty="0">
                <a:solidFill>
                  <a:schemeClr val="tx1"/>
                </a:solidFill>
              </a:rPr>
              <a:t>Screening:</a:t>
            </a:r>
            <a:endParaRPr lang="en-US" dirty="0">
              <a:solidFill>
                <a:schemeClr val="tx1"/>
              </a:solidFill>
            </a:endParaRPr>
          </a:p>
          <a:p>
            <a:r>
              <a:rPr lang="en-US" b="1" dirty="0">
                <a:solidFill>
                  <a:schemeClr val="tx1"/>
                </a:solidFill>
              </a:rPr>
              <a:t>Lacking LGBTQ guidelines</a:t>
            </a:r>
          </a:p>
          <a:p>
            <a:r>
              <a:rPr lang="en-US" b="1" dirty="0">
                <a:solidFill>
                  <a:schemeClr val="tx1"/>
                </a:solidFill>
              </a:rPr>
              <a:t>Knowledge of existing guidelines even more so</a:t>
            </a:r>
          </a:p>
          <a:p>
            <a:r>
              <a:rPr lang="en-US" b="1" u="sng" dirty="0">
                <a:solidFill>
                  <a:srgbClr val="FF0000"/>
                </a:solidFill>
              </a:rPr>
              <a:t>Lack of knowledge of Human Papillomavirus (HPV) transmission </a:t>
            </a:r>
            <a:endParaRPr lang="en-US" dirty="0">
              <a:solidFill>
                <a:srgbClr val="FF0000"/>
              </a:solidFill>
            </a:endParaRPr>
          </a:p>
          <a:p>
            <a:endParaRPr lang="en-US" dirty="0">
              <a:solidFill>
                <a:schemeClr val="tx1"/>
              </a:solidFill>
            </a:endParaRPr>
          </a:p>
        </p:txBody>
      </p:sp>
      <p:sp>
        <p:nvSpPr>
          <p:cNvPr id="4" name="Content Placeholder 2">
            <a:extLst>
              <a:ext uri="{FF2B5EF4-FFF2-40B4-BE49-F238E27FC236}">
                <a16:creationId xmlns:a16="http://schemas.microsoft.com/office/drawing/2014/main" id="{4BFA97E7-CF86-1F5D-E9ED-3CA856077332}"/>
              </a:ext>
            </a:extLst>
          </p:cNvPr>
          <p:cNvSpPr txBox="1">
            <a:spLocks/>
          </p:cNvSpPr>
          <p:nvPr/>
        </p:nvSpPr>
        <p:spPr>
          <a:xfrm>
            <a:off x="6969760" y="2031915"/>
            <a:ext cx="4826000" cy="3978275"/>
          </a:xfrm>
          <a:prstGeom prst="rect">
            <a:avLst/>
          </a:prstGeom>
        </p:spPr>
        <p:txBody>
          <a:bodyPr vert="horz" lIns="0" tIns="0" rIns="0" bIns="0" rtlCol="0" anchor="t" anchorCtr="0">
            <a:normAutofit/>
          </a:bodyPr>
          <a:lst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u="sng" dirty="0">
                <a:solidFill>
                  <a:schemeClr val="tx1"/>
                </a:solidFill>
              </a:rPr>
              <a:t>Psychological and Coping-related Factors:</a:t>
            </a:r>
            <a:endParaRPr lang="en-US" dirty="0">
              <a:solidFill>
                <a:schemeClr val="tx1"/>
              </a:solidFill>
            </a:endParaRPr>
          </a:p>
          <a:p>
            <a:r>
              <a:rPr lang="en-US" dirty="0">
                <a:solidFill>
                  <a:schemeClr val="tx1"/>
                </a:solidFill>
              </a:rPr>
              <a:t>Psychological distress affecting transgender individuals when presenting for a Papanicolaou (PAP) test to screen for cervical cancer</a:t>
            </a:r>
          </a:p>
          <a:p>
            <a:r>
              <a:rPr lang="en-US" dirty="0">
                <a:solidFill>
                  <a:schemeClr val="tx1"/>
                </a:solidFill>
              </a:rPr>
              <a:t>Gender dysphoria </a:t>
            </a:r>
          </a:p>
          <a:p>
            <a:endParaRPr lang="en-US" dirty="0">
              <a:solidFill>
                <a:schemeClr val="tx1"/>
              </a:solidFill>
            </a:endParaRPr>
          </a:p>
        </p:txBody>
      </p:sp>
      <p:sp>
        <p:nvSpPr>
          <p:cNvPr id="7" name="TextBox 6">
            <a:extLst>
              <a:ext uri="{FF2B5EF4-FFF2-40B4-BE49-F238E27FC236}">
                <a16:creationId xmlns:a16="http://schemas.microsoft.com/office/drawing/2014/main" id="{C5A14500-E95C-4E68-D220-5D5B9584E7A7}"/>
              </a:ext>
            </a:extLst>
          </p:cNvPr>
          <p:cNvSpPr txBox="1"/>
          <p:nvPr/>
        </p:nvSpPr>
        <p:spPr>
          <a:xfrm>
            <a:off x="4307839" y="6211669"/>
            <a:ext cx="7884161" cy="646331"/>
          </a:xfrm>
          <a:prstGeom prst="rect">
            <a:avLst/>
          </a:prstGeom>
          <a:noFill/>
        </p:spPr>
        <p:txBody>
          <a:bodyPr wrap="square" rtlCol="0">
            <a:spAutoFit/>
          </a:bodyPr>
          <a:lstStyle/>
          <a:p>
            <a:r>
              <a:rPr lang="en-US" b="1" dirty="0"/>
              <a:t>*Women who were open about sexual orientation to their providers were LESS likely to know about HPV’s role</a:t>
            </a:r>
          </a:p>
        </p:txBody>
      </p:sp>
    </p:spTree>
    <p:extLst>
      <p:ext uri="{BB962C8B-B14F-4D97-AF65-F5344CB8AC3E}">
        <p14:creationId xmlns:p14="http://schemas.microsoft.com/office/powerpoint/2010/main" val="424625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p:txBody>
          <a:bodyPr>
            <a:normAutofit fontScale="90000"/>
          </a:bodyPr>
          <a:lstStyle/>
          <a:p>
            <a:r>
              <a:rPr lang="en-US" sz="2800" b="1" dirty="0"/>
              <a:t>Barriers to Cancer Screening Among LGBTQ via MICCC</a:t>
            </a:r>
          </a:p>
        </p:txBody>
      </p:sp>
      <p:sp>
        <p:nvSpPr>
          <p:cNvPr id="3" name="Content Placeholder 2">
            <a:extLst>
              <a:ext uri="{FF2B5EF4-FFF2-40B4-BE49-F238E27FC236}">
                <a16:creationId xmlns:a16="http://schemas.microsoft.com/office/drawing/2014/main" id="{096007CA-A0A9-F0FE-6B84-75EEB2D0BB3C}"/>
              </a:ext>
            </a:extLst>
          </p:cNvPr>
          <p:cNvSpPr>
            <a:spLocks noGrp="1"/>
          </p:cNvSpPr>
          <p:nvPr>
            <p:ph idx="1"/>
          </p:nvPr>
        </p:nvSpPr>
        <p:spPr>
          <a:xfrm>
            <a:off x="1079503" y="2031916"/>
            <a:ext cx="5890257" cy="3978275"/>
          </a:xfrm>
        </p:spPr>
        <p:txBody>
          <a:bodyPr>
            <a:normAutofit/>
          </a:bodyPr>
          <a:lstStyle/>
          <a:p>
            <a:pPr marL="0" indent="0">
              <a:buNone/>
            </a:pPr>
            <a:r>
              <a:rPr lang="en-US" u="sng" dirty="0">
                <a:solidFill>
                  <a:schemeClr val="tx1"/>
                </a:solidFill>
              </a:rPr>
              <a:t>Provider/Team:</a:t>
            </a:r>
            <a:endParaRPr lang="en-US" dirty="0">
              <a:solidFill>
                <a:schemeClr val="tx1"/>
              </a:solidFill>
            </a:endParaRPr>
          </a:p>
          <a:p>
            <a:r>
              <a:rPr lang="en-US" dirty="0">
                <a:solidFill>
                  <a:schemeClr val="tx1"/>
                </a:solidFill>
              </a:rPr>
              <a:t>Lacking LGBTQ-specific training, knowledge</a:t>
            </a:r>
          </a:p>
          <a:p>
            <a:r>
              <a:rPr lang="en-US" dirty="0">
                <a:solidFill>
                  <a:schemeClr val="tx1"/>
                </a:solidFill>
              </a:rPr>
              <a:t>Poor communication and teamwork skills</a:t>
            </a:r>
          </a:p>
          <a:p>
            <a:r>
              <a:rPr lang="en-US" b="1" u="sng" dirty="0">
                <a:solidFill>
                  <a:srgbClr val="FF0000"/>
                </a:solidFill>
              </a:rPr>
              <a:t>Assumptions about SOGI status – less pertinent education provided</a:t>
            </a:r>
          </a:p>
          <a:p>
            <a:r>
              <a:rPr lang="en-US" dirty="0">
                <a:solidFill>
                  <a:schemeClr val="tx1"/>
                </a:solidFill>
              </a:rPr>
              <a:t>Lack of knowledge on the anal PAP test in place of cervical (cheaper)</a:t>
            </a:r>
          </a:p>
          <a:p>
            <a:r>
              <a:rPr lang="en-US" dirty="0">
                <a:solidFill>
                  <a:schemeClr val="tx1"/>
                </a:solidFill>
              </a:rPr>
              <a:t>Fear of discrimination</a:t>
            </a:r>
          </a:p>
          <a:p>
            <a:endParaRPr lang="en-US" dirty="0">
              <a:solidFill>
                <a:schemeClr val="tx1"/>
              </a:solidFill>
            </a:endParaRPr>
          </a:p>
        </p:txBody>
      </p:sp>
      <p:sp>
        <p:nvSpPr>
          <p:cNvPr id="4" name="Content Placeholder 2">
            <a:extLst>
              <a:ext uri="{FF2B5EF4-FFF2-40B4-BE49-F238E27FC236}">
                <a16:creationId xmlns:a16="http://schemas.microsoft.com/office/drawing/2014/main" id="{4BFA97E7-CF86-1F5D-E9ED-3CA856077332}"/>
              </a:ext>
            </a:extLst>
          </p:cNvPr>
          <p:cNvSpPr txBox="1">
            <a:spLocks/>
          </p:cNvSpPr>
          <p:nvPr/>
        </p:nvSpPr>
        <p:spPr>
          <a:xfrm>
            <a:off x="6969760" y="2031915"/>
            <a:ext cx="4826000" cy="3978275"/>
          </a:xfrm>
          <a:prstGeom prst="rect">
            <a:avLst/>
          </a:prstGeom>
        </p:spPr>
        <p:txBody>
          <a:bodyPr vert="horz" lIns="0" tIns="0" rIns="0" bIns="0" rtlCol="0" anchor="t" anchorCtr="0">
            <a:normAutofit/>
          </a:bodyPr>
          <a:lst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u="sng" dirty="0">
                <a:solidFill>
                  <a:schemeClr val="tx1"/>
                </a:solidFill>
              </a:rPr>
              <a:t>Organization, Practice, Community Environment:</a:t>
            </a:r>
            <a:endParaRPr lang="en-US" dirty="0">
              <a:solidFill>
                <a:schemeClr val="tx1"/>
              </a:solidFill>
            </a:endParaRPr>
          </a:p>
          <a:p>
            <a:r>
              <a:rPr lang="en-US" dirty="0">
                <a:solidFill>
                  <a:schemeClr val="tx1"/>
                </a:solidFill>
              </a:rPr>
              <a:t>LGBTQ populations perceived a lack of acceptance in the current healthcare delivery system</a:t>
            </a:r>
          </a:p>
          <a:p>
            <a:r>
              <a:rPr lang="en-US" dirty="0">
                <a:solidFill>
                  <a:schemeClr val="tx1"/>
                </a:solidFill>
              </a:rPr>
              <a:t>Heteronormative assumptions</a:t>
            </a:r>
          </a:p>
          <a:p>
            <a:r>
              <a:rPr lang="en-US" dirty="0">
                <a:solidFill>
                  <a:schemeClr val="tx1"/>
                </a:solidFill>
              </a:rPr>
              <a:t>Fear of discrimination </a:t>
            </a:r>
          </a:p>
          <a:p>
            <a:endParaRPr lang="en-US" dirty="0">
              <a:solidFill>
                <a:schemeClr val="tx1"/>
              </a:solidFill>
            </a:endParaRPr>
          </a:p>
        </p:txBody>
      </p:sp>
    </p:spTree>
    <p:extLst>
      <p:ext uri="{BB962C8B-B14F-4D97-AF65-F5344CB8AC3E}">
        <p14:creationId xmlns:p14="http://schemas.microsoft.com/office/powerpoint/2010/main" val="169623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p:txBody>
          <a:bodyPr>
            <a:normAutofit fontScale="90000"/>
          </a:bodyPr>
          <a:lstStyle/>
          <a:p>
            <a:r>
              <a:rPr lang="en-US" sz="2800" b="1" dirty="0"/>
              <a:t>Barriers to Cancer Screening Among LGBTQ via MICCC</a:t>
            </a:r>
          </a:p>
        </p:txBody>
      </p:sp>
      <p:sp>
        <p:nvSpPr>
          <p:cNvPr id="3" name="Content Placeholder 2">
            <a:extLst>
              <a:ext uri="{FF2B5EF4-FFF2-40B4-BE49-F238E27FC236}">
                <a16:creationId xmlns:a16="http://schemas.microsoft.com/office/drawing/2014/main" id="{096007CA-A0A9-F0FE-6B84-75EEB2D0BB3C}"/>
              </a:ext>
            </a:extLst>
          </p:cNvPr>
          <p:cNvSpPr>
            <a:spLocks noGrp="1"/>
          </p:cNvSpPr>
          <p:nvPr>
            <p:ph idx="1"/>
          </p:nvPr>
        </p:nvSpPr>
        <p:spPr>
          <a:xfrm>
            <a:off x="1079503" y="2031916"/>
            <a:ext cx="10259057" cy="3978275"/>
          </a:xfrm>
        </p:spPr>
        <p:txBody>
          <a:bodyPr>
            <a:normAutofit/>
          </a:bodyPr>
          <a:lstStyle/>
          <a:p>
            <a:pPr marL="0" indent="0">
              <a:buNone/>
            </a:pPr>
            <a:r>
              <a:rPr lang="en-US" u="sng" dirty="0">
                <a:solidFill>
                  <a:schemeClr val="tx1"/>
                </a:solidFill>
              </a:rPr>
              <a:t>Policy:</a:t>
            </a:r>
            <a:endParaRPr lang="en-US" dirty="0">
              <a:solidFill>
                <a:schemeClr val="tx1"/>
              </a:solidFill>
            </a:endParaRPr>
          </a:p>
          <a:p>
            <a:r>
              <a:rPr lang="en-US" b="1" u="sng" dirty="0">
                <a:solidFill>
                  <a:schemeClr val="tx1"/>
                </a:solidFill>
              </a:rPr>
              <a:t>Most published guidelines are for cisgender individuals (</a:t>
            </a:r>
            <a:r>
              <a:rPr lang="en-US" dirty="0">
                <a:solidFill>
                  <a:schemeClr val="tx1"/>
                </a:solidFill>
              </a:rPr>
              <a:t>i.e., those whose gender identity aligns with their birth-assigned sex)</a:t>
            </a:r>
          </a:p>
          <a:p>
            <a:r>
              <a:rPr lang="en-US" dirty="0">
                <a:solidFill>
                  <a:schemeClr val="tx1"/>
                </a:solidFill>
              </a:rPr>
              <a:t>Policy hurdles for transgender patients – need an advocate </a:t>
            </a:r>
            <a:endParaRPr lang="en-US" dirty="0">
              <a:solidFill>
                <a:srgbClr val="FF0000"/>
              </a:solidFill>
            </a:endParaRPr>
          </a:p>
          <a:p>
            <a:endParaRPr lang="en-US" dirty="0">
              <a:solidFill>
                <a:schemeClr val="tx1"/>
              </a:solidFill>
            </a:endParaRPr>
          </a:p>
        </p:txBody>
      </p:sp>
    </p:spTree>
    <p:extLst>
      <p:ext uri="{BB962C8B-B14F-4D97-AF65-F5344CB8AC3E}">
        <p14:creationId xmlns:p14="http://schemas.microsoft.com/office/powerpoint/2010/main" val="2950531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p:txBody>
          <a:bodyPr>
            <a:normAutofit fontScale="90000"/>
          </a:bodyPr>
          <a:lstStyle/>
          <a:p>
            <a:r>
              <a:rPr lang="en-US" sz="2800" b="1" dirty="0"/>
              <a:t>Facilitators to Cancer Screening Among LGBTQ via MICCC</a:t>
            </a:r>
          </a:p>
        </p:txBody>
      </p:sp>
      <p:sp>
        <p:nvSpPr>
          <p:cNvPr id="3" name="Content Placeholder 2">
            <a:extLst>
              <a:ext uri="{FF2B5EF4-FFF2-40B4-BE49-F238E27FC236}">
                <a16:creationId xmlns:a16="http://schemas.microsoft.com/office/drawing/2014/main" id="{096007CA-A0A9-F0FE-6B84-75EEB2D0BB3C}"/>
              </a:ext>
            </a:extLst>
          </p:cNvPr>
          <p:cNvSpPr>
            <a:spLocks noGrp="1"/>
          </p:cNvSpPr>
          <p:nvPr>
            <p:ph idx="1"/>
          </p:nvPr>
        </p:nvSpPr>
        <p:spPr>
          <a:xfrm>
            <a:off x="1079503" y="2031916"/>
            <a:ext cx="10941047" cy="3978275"/>
          </a:xfrm>
        </p:spPr>
        <p:txBody>
          <a:bodyPr>
            <a:noAutofit/>
          </a:bodyPr>
          <a:lstStyle/>
          <a:p>
            <a:pPr marL="0" indent="0">
              <a:buNone/>
            </a:pPr>
            <a:r>
              <a:rPr lang="en-US" sz="1600" u="sng" dirty="0">
                <a:solidFill>
                  <a:schemeClr val="tx1"/>
                </a:solidFill>
              </a:rPr>
              <a:t>Individual Patient: </a:t>
            </a:r>
            <a:endParaRPr lang="en-US" sz="1600" dirty="0">
              <a:solidFill>
                <a:schemeClr val="tx1"/>
              </a:solidFill>
            </a:endParaRPr>
          </a:p>
          <a:p>
            <a:r>
              <a:rPr lang="en-US" sz="1600" b="1" u="sng" dirty="0">
                <a:solidFill>
                  <a:srgbClr val="FF0000"/>
                </a:solidFill>
              </a:rPr>
              <a:t>Matching race, ethnicity, social position, life experiences, or gender to the provider (for black lesbian, bisexual, and queer women)</a:t>
            </a:r>
          </a:p>
          <a:p>
            <a:r>
              <a:rPr lang="en-US" sz="1600" dirty="0">
                <a:solidFill>
                  <a:schemeClr val="tx1"/>
                </a:solidFill>
              </a:rPr>
              <a:t>Transgender individuals with feminine gender expression</a:t>
            </a:r>
          </a:p>
          <a:p>
            <a:r>
              <a:rPr lang="en-US" sz="1600" dirty="0">
                <a:solidFill>
                  <a:schemeClr val="tx1"/>
                </a:solidFill>
              </a:rPr>
              <a:t>Personal importance of routine appointments</a:t>
            </a:r>
          </a:p>
          <a:p>
            <a:r>
              <a:rPr lang="en-US" sz="1600" dirty="0">
                <a:solidFill>
                  <a:schemeClr val="tx1"/>
                </a:solidFill>
              </a:rPr>
              <a:t>Sexual activity</a:t>
            </a:r>
          </a:p>
          <a:p>
            <a:r>
              <a:rPr lang="en-US" sz="1600" dirty="0">
                <a:solidFill>
                  <a:schemeClr val="tx1"/>
                </a:solidFill>
              </a:rPr>
              <a:t>Previous findings on screenings</a:t>
            </a:r>
          </a:p>
          <a:p>
            <a:r>
              <a:rPr lang="en-US" sz="1600" dirty="0">
                <a:solidFill>
                  <a:schemeClr val="tx1"/>
                </a:solidFill>
              </a:rPr>
              <a:t>Having insurance</a:t>
            </a:r>
          </a:p>
          <a:p>
            <a:r>
              <a:rPr lang="en-US" sz="1600" dirty="0">
                <a:solidFill>
                  <a:schemeClr val="tx1"/>
                </a:solidFill>
              </a:rPr>
              <a:t>More education and higher income]</a:t>
            </a:r>
          </a:p>
          <a:p>
            <a:r>
              <a:rPr lang="en-US" sz="1600" dirty="0">
                <a:solidFill>
                  <a:schemeClr val="tx1"/>
                </a:solidFill>
              </a:rPr>
              <a:t>Family history of cancer</a:t>
            </a:r>
          </a:p>
          <a:p>
            <a:r>
              <a:rPr lang="en-US" sz="1600" dirty="0">
                <a:solidFill>
                  <a:schemeClr val="tx1"/>
                </a:solidFill>
              </a:rPr>
              <a:t>Positive role models/support system</a:t>
            </a:r>
          </a:p>
          <a:p>
            <a:endParaRPr lang="en-US" sz="1600" dirty="0">
              <a:solidFill>
                <a:schemeClr val="tx1"/>
              </a:solidFill>
            </a:endParaRPr>
          </a:p>
        </p:txBody>
      </p:sp>
      <p:sp>
        <p:nvSpPr>
          <p:cNvPr id="7" name="TextBox 6">
            <a:extLst>
              <a:ext uri="{FF2B5EF4-FFF2-40B4-BE49-F238E27FC236}">
                <a16:creationId xmlns:a16="http://schemas.microsoft.com/office/drawing/2014/main" id="{C5A14500-E95C-4E68-D220-5D5B9584E7A7}"/>
              </a:ext>
            </a:extLst>
          </p:cNvPr>
          <p:cNvSpPr txBox="1"/>
          <p:nvPr/>
        </p:nvSpPr>
        <p:spPr>
          <a:xfrm>
            <a:off x="8983316" y="6375232"/>
            <a:ext cx="7884161" cy="646331"/>
          </a:xfrm>
          <a:prstGeom prst="rect">
            <a:avLst/>
          </a:prstGeom>
          <a:noFill/>
        </p:spPr>
        <p:txBody>
          <a:bodyPr wrap="square" rtlCol="0">
            <a:spAutoFit/>
          </a:bodyPr>
          <a:lstStyle/>
          <a:p>
            <a:r>
              <a:rPr lang="en-US" b="1" dirty="0">
                <a:solidFill>
                  <a:srgbClr val="FF0000"/>
                </a:solidFill>
              </a:rPr>
              <a:t>*</a:t>
            </a:r>
            <a:r>
              <a:rPr lang="en-US" dirty="0">
                <a:solidFill>
                  <a:srgbClr val="FF0000"/>
                </a:solidFill>
              </a:rPr>
              <a:t>Not correlated with age</a:t>
            </a:r>
          </a:p>
          <a:p>
            <a:endParaRPr lang="en-US" b="1" dirty="0">
              <a:solidFill>
                <a:srgbClr val="FF0000"/>
              </a:solidFill>
            </a:endParaRPr>
          </a:p>
        </p:txBody>
      </p:sp>
    </p:spTree>
    <p:extLst>
      <p:ext uri="{BB962C8B-B14F-4D97-AF65-F5344CB8AC3E}">
        <p14:creationId xmlns:p14="http://schemas.microsoft.com/office/powerpoint/2010/main" val="34670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p:txBody>
          <a:bodyPr>
            <a:normAutofit fontScale="90000"/>
          </a:bodyPr>
          <a:lstStyle/>
          <a:p>
            <a:r>
              <a:rPr lang="en-US" sz="2800" b="1" dirty="0"/>
              <a:t>Facilitators to Cancer Screening Among LGBTQ via MICCC</a:t>
            </a:r>
          </a:p>
        </p:txBody>
      </p:sp>
      <p:sp>
        <p:nvSpPr>
          <p:cNvPr id="3" name="Content Placeholder 2">
            <a:extLst>
              <a:ext uri="{FF2B5EF4-FFF2-40B4-BE49-F238E27FC236}">
                <a16:creationId xmlns:a16="http://schemas.microsoft.com/office/drawing/2014/main" id="{096007CA-A0A9-F0FE-6B84-75EEB2D0BB3C}"/>
              </a:ext>
            </a:extLst>
          </p:cNvPr>
          <p:cNvSpPr>
            <a:spLocks noGrp="1"/>
          </p:cNvSpPr>
          <p:nvPr>
            <p:ph idx="1"/>
          </p:nvPr>
        </p:nvSpPr>
        <p:spPr>
          <a:xfrm>
            <a:off x="1079503" y="2031916"/>
            <a:ext cx="5890257" cy="3978275"/>
          </a:xfrm>
        </p:spPr>
        <p:txBody>
          <a:bodyPr>
            <a:normAutofit fontScale="77500" lnSpcReduction="20000"/>
          </a:bodyPr>
          <a:lstStyle/>
          <a:p>
            <a:pPr marL="0" indent="0">
              <a:buNone/>
            </a:pPr>
            <a:r>
              <a:rPr lang="en-US" u="sng" dirty="0">
                <a:solidFill>
                  <a:schemeClr val="tx1"/>
                </a:solidFill>
              </a:rPr>
              <a:t>Provider/Team:</a:t>
            </a:r>
            <a:endParaRPr lang="en-US" dirty="0">
              <a:solidFill>
                <a:schemeClr val="tx1"/>
              </a:solidFill>
            </a:endParaRPr>
          </a:p>
          <a:p>
            <a:r>
              <a:rPr lang="en-US" b="1" u="sng" dirty="0">
                <a:solidFill>
                  <a:srgbClr val="FF0000"/>
                </a:solidFill>
              </a:rPr>
              <a:t>Not assuming SOGI status, using open-ended questions regarding sexual orientation </a:t>
            </a:r>
          </a:p>
          <a:p>
            <a:r>
              <a:rPr lang="en-US" b="1" u="sng" dirty="0">
                <a:solidFill>
                  <a:srgbClr val="FF0000"/>
                </a:solidFill>
              </a:rPr>
              <a:t>Knowledge of same-sex sexual health and risk factors</a:t>
            </a:r>
          </a:p>
          <a:p>
            <a:r>
              <a:rPr lang="en-US" dirty="0">
                <a:solidFill>
                  <a:schemeClr val="tx1"/>
                </a:solidFill>
              </a:rPr>
              <a:t>Share demographic/socioeconomic status</a:t>
            </a:r>
          </a:p>
          <a:p>
            <a:r>
              <a:rPr lang="en-US" dirty="0">
                <a:solidFill>
                  <a:schemeClr val="tx1"/>
                </a:solidFill>
              </a:rPr>
              <a:t>Congruence in sexual orientation </a:t>
            </a:r>
          </a:p>
          <a:p>
            <a:r>
              <a:rPr lang="en-US" dirty="0">
                <a:solidFill>
                  <a:schemeClr val="tx1"/>
                </a:solidFill>
              </a:rPr>
              <a:t>Gentle physical touch during screening</a:t>
            </a:r>
          </a:p>
          <a:p>
            <a:r>
              <a:rPr lang="en-US" dirty="0">
                <a:solidFill>
                  <a:schemeClr val="tx1"/>
                </a:solidFill>
              </a:rPr>
              <a:t>Active listening </a:t>
            </a:r>
          </a:p>
          <a:p>
            <a:r>
              <a:rPr lang="en-US" dirty="0">
                <a:solidFill>
                  <a:schemeClr val="tx1"/>
                </a:solidFill>
              </a:rPr>
              <a:t>Allowing for self-collected PAP test samples</a:t>
            </a:r>
          </a:p>
          <a:p>
            <a:r>
              <a:rPr lang="en-US" dirty="0">
                <a:solidFill>
                  <a:schemeClr val="tx1"/>
                </a:solidFill>
              </a:rPr>
              <a:t>Previous positive contraceptive or screening experiences with provider</a:t>
            </a:r>
          </a:p>
          <a:p>
            <a:endParaRPr lang="en-US" dirty="0">
              <a:solidFill>
                <a:schemeClr val="tx1"/>
              </a:solidFill>
            </a:endParaRPr>
          </a:p>
          <a:p>
            <a:pPr marL="0" indent="0">
              <a:buNone/>
            </a:pPr>
            <a:endParaRPr lang="en-US" dirty="0">
              <a:solidFill>
                <a:schemeClr val="tx1"/>
              </a:solidFill>
            </a:endParaRPr>
          </a:p>
        </p:txBody>
      </p:sp>
      <p:sp>
        <p:nvSpPr>
          <p:cNvPr id="4" name="Content Placeholder 2">
            <a:extLst>
              <a:ext uri="{FF2B5EF4-FFF2-40B4-BE49-F238E27FC236}">
                <a16:creationId xmlns:a16="http://schemas.microsoft.com/office/drawing/2014/main" id="{4BFA97E7-CF86-1F5D-E9ED-3CA856077332}"/>
              </a:ext>
            </a:extLst>
          </p:cNvPr>
          <p:cNvSpPr txBox="1">
            <a:spLocks/>
          </p:cNvSpPr>
          <p:nvPr/>
        </p:nvSpPr>
        <p:spPr>
          <a:xfrm>
            <a:off x="6969760" y="2031915"/>
            <a:ext cx="4826000" cy="3978275"/>
          </a:xfrm>
          <a:prstGeom prst="rect">
            <a:avLst/>
          </a:prstGeom>
        </p:spPr>
        <p:txBody>
          <a:bodyPr vert="horz" lIns="0" tIns="0" rIns="0" bIns="0" rtlCol="0" anchor="t" anchorCtr="0">
            <a:normAutofit/>
          </a:bodyPr>
          <a:lst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u="sng" dirty="0">
                <a:solidFill>
                  <a:schemeClr val="tx1"/>
                </a:solidFill>
              </a:rPr>
              <a:t>Organization, Practice, Community Environment:</a:t>
            </a:r>
            <a:endParaRPr lang="en-US" dirty="0">
              <a:solidFill>
                <a:schemeClr val="tx1"/>
              </a:solidFill>
            </a:endParaRPr>
          </a:p>
          <a:p>
            <a:r>
              <a:rPr lang="en-US" dirty="0">
                <a:solidFill>
                  <a:schemeClr val="tx1"/>
                </a:solidFill>
              </a:rPr>
              <a:t>Feeling welcomed by their provider and having their partner welcomed</a:t>
            </a:r>
          </a:p>
          <a:p>
            <a:r>
              <a:rPr lang="en-US" b="1" u="sng" dirty="0">
                <a:solidFill>
                  <a:srgbClr val="FF0000"/>
                </a:solidFill>
              </a:rPr>
              <a:t>Seen by a physician assistant or nurse practitioner &gt; physician (more attention and time?)</a:t>
            </a:r>
          </a:p>
          <a:p>
            <a:r>
              <a:rPr lang="en-US" dirty="0">
                <a:solidFill>
                  <a:schemeClr val="tx1"/>
                </a:solidFill>
              </a:rPr>
              <a:t>Education on anal self-examination</a:t>
            </a:r>
          </a:p>
        </p:txBody>
      </p:sp>
      <p:sp>
        <p:nvSpPr>
          <p:cNvPr id="5" name="TextBox 4">
            <a:extLst>
              <a:ext uri="{FF2B5EF4-FFF2-40B4-BE49-F238E27FC236}">
                <a16:creationId xmlns:a16="http://schemas.microsoft.com/office/drawing/2014/main" id="{77B6D45A-1769-34D8-CD9F-571187B0BE76}"/>
              </a:ext>
            </a:extLst>
          </p:cNvPr>
          <p:cNvSpPr txBox="1"/>
          <p:nvPr/>
        </p:nvSpPr>
        <p:spPr>
          <a:xfrm>
            <a:off x="4307839" y="6211669"/>
            <a:ext cx="7884161" cy="646331"/>
          </a:xfrm>
          <a:prstGeom prst="rect">
            <a:avLst/>
          </a:prstGeom>
          <a:noFill/>
        </p:spPr>
        <p:txBody>
          <a:bodyPr wrap="square" rtlCol="0">
            <a:spAutoFit/>
          </a:bodyPr>
          <a:lstStyle/>
          <a:p>
            <a:r>
              <a:rPr lang="en-US" b="1" dirty="0"/>
              <a:t>*Lesbian and bisexual women and transgender men 4x more likely to be screened when recommended by a provider</a:t>
            </a:r>
          </a:p>
        </p:txBody>
      </p:sp>
    </p:spTree>
    <p:extLst>
      <p:ext uri="{BB962C8B-B14F-4D97-AF65-F5344CB8AC3E}">
        <p14:creationId xmlns:p14="http://schemas.microsoft.com/office/powerpoint/2010/main" val="141352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linds(horizontal)">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p:txBody>
          <a:bodyPr>
            <a:normAutofit fontScale="90000"/>
          </a:bodyPr>
          <a:lstStyle/>
          <a:p>
            <a:r>
              <a:rPr lang="en-US" sz="2800" b="1" dirty="0"/>
              <a:t>Facilitators to Cancer Screening Among LGBTQ via MICCC</a:t>
            </a:r>
          </a:p>
        </p:txBody>
      </p:sp>
      <p:sp>
        <p:nvSpPr>
          <p:cNvPr id="3" name="Content Placeholder 2">
            <a:extLst>
              <a:ext uri="{FF2B5EF4-FFF2-40B4-BE49-F238E27FC236}">
                <a16:creationId xmlns:a16="http://schemas.microsoft.com/office/drawing/2014/main" id="{096007CA-A0A9-F0FE-6B84-75EEB2D0BB3C}"/>
              </a:ext>
            </a:extLst>
          </p:cNvPr>
          <p:cNvSpPr>
            <a:spLocks noGrp="1"/>
          </p:cNvSpPr>
          <p:nvPr>
            <p:ph idx="1"/>
          </p:nvPr>
        </p:nvSpPr>
        <p:spPr>
          <a:xfrm>
            <a:off x="1079503" y="2031916"/>
            <a:ext cx="10259057" cy="3978275"/>
          </a:xfrm>
        </p:spPr>
        <p:txBody>
          <a:bodyPr>
            <a:normAutofit/>
          </a:bodyPr>
          <a:lstStyle/>
          <a:p>
            <a:pPr marL="0" indent="0">
              <a:buNone/>
            </a:pPr>
            <a:r>
              <a:rPr lang="en-US" u="sng" dirty="0">
                <a:solidFill>
                  <a:schemeClr val="tx1"/>
                </a:solidFill>
              </a:rPr>
              <a:t>Policy:</a:t>
            </a:r>
            <a:endParaRPr lang="en-US" dirty="0">
              <a:solidFill>
                <a:schemeClr val="tx1"/>
              </a:solidFill>
            </a:endParaRPr>
          </a:p>
          <a:p>
            <a:r>
              <a:rPr lang="en-US" b="1" dirty="0">
                <a:solidFill>
                  <a:schemeClr val="tx1"/>
                </a:solidFill>
              </a:rPr>
              <a:t>States with legal protections related to SOGI populations have an 8% higher likelihood of having had colorectal cancer screening among LGBTQ populations; other types are not being monitored or do not have specific protections</a:t>
            </a:r>
          </a:p>
          <a:p>
            <a:endParaRPr lang="en-US" dirty="0">
              <a:solidFill>
                <a:schemeClr val="tx1"/>
              </a:solidFill>
            </a:endParaRPr>
          </a:p>
        </p:txBody>
      </p:sp>
    </p:spTree>
    <p:extLst>
      <p:ext uri="{BB962C8B-B14F-4D97-AF65-F5344CB8AC3E}">
        <p14:creationId xmlns:p14="http://schemas.microsoft.com/office/powerpoint/2010/main" val="1394122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p:txBody>
          <a:bodyPr>
            <a:normAutofit fontScale="90000"/>
          </a:bodyPr>
          <a:lstStyle/>
          <a:p>
            <a:r>
              <a:rPr lang="en-US" sz="2800" b="1" dirty="0"/>
              <a:t>Suggested Research Initiatives and Areas of Focus</a:t>
            </a:r>
          </a:p>
        </p:txBody>
      </p:sp>
      <p:graphicFrame>
        <p:nvGraphicFramePr>
          <p:cNvPr id="8" name="Content Placeholder 7">
            <a:extLst>
              <a:ext uri="{FF2B5EF4-FFF2-40B4-BE49-F238E27FC236}">
                <a16:creationId xmlns:a16="http://schemas.microsoft.com/office/drawing/2014/main" id="{158B57DE-10BA-650F-DDCD-E5775B9FF5C0}"/>
              </a:ext>
            </a:extLst>
          </p:cNvPr>
          <p:cNvGraphicFramePr>
            <a:graphicFrameLocks noGrp="1"/>
          </p:cNvGraphicFramePr>
          <p:nvPr>
            <p:ph idx="1"/>
            <p:extLst>
              <p:ext uri="{D42A27DB-BD31-4B8C-83A1-F6EECF244321}">
                <p14:modId xmlns:p14="http://schemas.microsoft.com/office/powerpoint/2010/main" val="3577012449"/>
              </p:ext>
            </p:extLst>
          </p:nvPr>
        </p:nvGraphicFramePr>
        <p:xfrm>
          <a:off x="832333" y="1989483"/>
          <a:ext cx="10527334" cy="4464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841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EADD72DC-CC5F-44D6-97D3-79407D4FF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flipH="1" flipV="1">
            <a:off x="1058433" y="184491"/>
            <a:ext cx="2287608" cy="3232926"/>
          </a:xfrm>
          <a:custGeom>
            <a:avLst/>
            <a:gdLst>
              <a:gd name="connsiteX0" fmla="*/ 1143804 w 2287608"/>
              <a:gd name="connsiteY0" fmla="*/ 1916209 h 3232926"/>
              <a:gd name="connsiteX1" fmla="*/ 1140311 w 2287608"/>
              <a:gd name="connsiteY1" fmla="*/ 1919384 h 3232926"/>
              <a:gd name="connsiteX2" fmla="*/ 1136818 w 2287608"/>
              <a:gd name="connsiteY2" fmla="*/ 1916209 h 3232926"/>
              <a:gd name="connsiteX3" fmla="*/ 1136818 w 2287608"/>
              <a:gd name="connsiteY3" fmla="*/ 1922559 h 3232926"/>
              <a:gd name="connsiteX4" fmla="*/ 1117018 w 2287608"/>
              <a:gd name="connsiteY4" fmla="*/ 1940554 h 3232926"/>
              <a:gd name="connsiteX5" fmla="*/ 854401 w 2287608"/>
              <a:gd name="connsiteY5" fmla="*/ 2574568 h 3232926"/>
              <a:gd name="connsiteX6" fmla="*/ 1117018 w 2287608"/>
              <a:gd name="connsiteY6" fmla="*/ 3208581 h 3232926"/>
              <a:gd name="connsiteX7" fmla="*/ 1136818 w 2287608"/>
              <a:gd name="connsiteY7" fmla="*/ 3226577 h 3232926"/>
              <a:gd name="connsiteX8" fmla="*/ 1136818 w 2287608"/>
              <a:gd name="connsiteY8" fmla="*/ 3232926 h 3232926"/>
              <a:gd name="connsiteX9" fmla="*/ 1140311 w 2287608"/>
              <a:gd name="connsiteY9" fmla="*/ 3229751 h 3232926"/>
              <a:gd name="connsiteX10" fmla="*/ 1143804 w 2287608"/>
              <a:gd name="connsiteY10" fmla="*/ 3232926 h 3232926"/>
              <a:gd name="connsiteX11" fmla="*/ 1143804 w 2287608"/>
              <a:gd name="connsiteY11" fmla="*/ 3226577 h 3232926"/>
              <a:gd name="connsiteX12" fmla="*/ 1163604 w 2287608"/>
              <a:gd name="connsiteY12" fmla="*/ 3208581 h 3232926"/>
              <a:gd name="connsiteX13" fmla="*/ 1426221 w 2287608"/>
              <a:gd name="connsiteY13" fmla="*/ 2574567 h 3232926"/>
              <a:gd name="connsiteX14" fmla="*/ 1163604 w 2287608"/>
              <a:gd name="connsiteY14" fmla="*/ 1940554 h 3232926"/>
              <a:gd name="connsiteX15" fmla="*/ 1143804 w 2287608"/>
              <a:gd name="connsiteY15" fmla="*/ 1922558 h 3232926"/>
              <a:gd name="connsiteX16" fmla="*/ 1140312 w 2287608"/>
              <a:gd name="connsiteY16" fmla="*/ 1494239 h 3232926"/>
              <a:gd name="connsiteX17" fmla="*/ 1134813 w 2287608"/>
              <a:gd name="connsiteY17" fmla="*/ 1497413 h 3232926"/>
              <a:gd name="connsiteX18" fmla="*/ 1109328 w 2287608"/>
              <a:gd name="connsiteY18" fmla="*/ 1489264 h 3232926"/>
              <a:gd name="connsiteX19" fmla="*/ 428947 w 2287608"/>
              <a:gd name="connsiteY19" fmla="*/ 1578838 h 3232926"/>
              <a:gd name="connsiteX20" fmla="*/ 11185 w 2287608"/>
              <a:gd name="connsiteY20" fmla="*/ 2123278 h 3232926"/>
              <a:gd name="connsiteX21" fmla="*/ 5499 w 2287608"/>
              <a:gd name="connsiteY21" fmla="*/ 2149423 h 3232926"/>
              <a:gd name="connsiteX22" fmla="*/ 0 w 2287608"/>
              <a:gd name="connsiteY22" fmla="*/ 2152597 h 3232926"/>
              <a:gd name="connsiteX23" fmla="*/ 4497 w 2287608"/>
              <a:gd name="connsiteY23" fmla="*/ 2154035 h 3232926"/>
              <a:gd name="connsiteX24" fmla="*/ 3493 w 2287608"/>
              <a:gd name="connsiteY24" fmla="*/ 2158648 h 3232926"/>
              <a:gd name="connsiteX25" fmla="*/ 8992 w 2287608"/>
              <a:gd name="connsiteY25" fmla="*/ 2155473 h 3232926"/>
              <a:gd name="connsiteX26" fmla="*/ 34477 w 2287608"/>
              <a:gd name="connsiteY26" fmla="*/ 2163622 h 3232926"/>
              <a:gd name="connsiteX27" fmla="*/ 290620 w 2287608"/>
              <a:gd name="connsiteY27" fmla="*/ 2194022 h 3232926"/>
              <a:gd name="connsiteX28" fmla="*/ 714858 w 2287608"/>
              <a:gd name="connsiteY28" fmla="*/ 2074049 h 3232926"/>
              <a:gd name="connsiteX29" fmla="*/ 1132621 w 2287608"/>
              <a:gd name="connsiteY29" fmla="*/ 1529609 h 3232926"/>
              <a:gd name="connsiteX30" fmla="*/ 1138305 w 2287608"/>
              <a:gd name="connsiteY30" fmla="*/ 1503464 h 3232926"/>
              <a:gd name="connsiteX31" fmla="*/ 1143804 w 2287608"/>
              <a:gd name="connsiteY31" fmla="*/ 1500289 h 3232926"/>
              <a:gd name="connsiteX32" fmla="*/ 1139308 w 2287608"/>
              <a:gd name="connsiteY32" fmla="*/ 1498852 h 3232926"/>
              <a:gd name="connsiteX33" fmla="*/ 2069415 w 2287608"/>
              <a:gd name="connsiteY33" fmla="*/ 1747063 h 3232926"/>
              <a:gd name="connsiteX34" fmla="*/ 1858661 w 2287608"/>
              <a:gd name="connsiteY34" fmla="*/ 1578837 h 3232926"/>
              <a:gd name="connsiteX35" fmla="*/ 1178281 w 2287608"/>
              <a:gd name="connsiteY35" fmla="*/ 1489263 h 3232926"/>
              <a:gd name="connsiteX36" fmla="*/ 1152796 w 2287608"/>
              <a:gd name="connsiteY36" fmla="*/ 1497412 h 3232926"/>
              <a:gd name="connsiteX37" fmla="*/ 1147297 w 2287608"/>
              <a:gd name="connsiteY37" fmla="*/ 1494238 h 3232926"/>
              <a:gd name="connsiteX38" fmla="*/ 1148300 w 2287608"/>
              <a:gd name="connsiteY38" fmla="*/ 1498851 h 3232926"/>
              <a:gd name="connsiteX39" fmla="*/ 1143804 w 2287608"/>
              <a:gd name="connsiteY39" fmla="*/ 1500288 h 3232926"/>
              <a:gd name="connsiteX40" fmla="*/ 1149304 w 2287608"/>
              <a:gd name="connsiteY40" fmla="*/ 1503463 h 3232926"/>
              <a:gd name="connsiteX41" fmla="*/ 1154988 w 2287608"/>
              <a:gd name="connsiteY41" fmla="*/ 1529608 h 3232926"/>
              <a:gd name="connsiteX42" fmla="*/ 1572751 w 2287608"/>
              <a:gd name="connsiteY42" fmla="*/ 2074048 h 3232926"/>
              <a:gd name="connsiteX43" fmla="*/ 1996989 w 2287608"/>
              <a:gd name="connsiteY43" fmla="*/ 2194021 h 3232926"/>
              <a:gd name="connsiteX44" fmla="*/ 2253131 w 2287608"/>
              <a:gd name="connsiteY44" fmla="*/ 2163621 h 3232926"/>
              <a:gd name="connsiteX45" fmla="*/ 2278616 w 2287608"/>
              <a:gd name="connsiteY45" fmla="*/ 2155472 h 3232926"/>
              <a:gd name="connsiteX46" fmla="*/ 2284115 w 2287608"/>
              <a:gd name="connsiteY46" fmla="*/ 2158647 h 3232926"/>
              <a:gd name="connsiteX47" fmla="*/ 2283112 w 2287608"/>
              <a:gd name="connsiteY47" fmla="*/ 2154034 h 3232926"/>
              <a:gd name="connsiteX48" fmla="*/ 2287608 w 2287608"/>
              <a:gd name="connsiteY48" fmla="*/ 2152596 h 3232926"/>
              <a:gd name="connsiteX49" fmla="*/ 2282109 w 2287608"/>
              <a:gd name="connsiteY49" fmla="*/ 2149422 h 3232926"/>
              <a:gd name="connsiteX50" fmla="*/ 2276424 w 2287608"/>
              <a:gd name="connsiteY50" fmla="*/ 2123277 h 3232926"/>
              <a:gd name="connsiteX51" fmla="*/ 2069415 w 2287608"/>
              <a:gd name="connsiteY51" fmla="*/ 1747063 h 3232926"/>
              <a:gd name="connsiteX52" fmla="*/ 1140311 w 2287608"/>
              <a:gd name="connsiteY52" fmla="*/ 779689 h 3232926"/>
              <a:gd name="connsiteX53" fmla="*/ 1134812 w 2287608"/>
              <a:gd name="connsiteY53" fmla="*/ 782863 h 3232926"/>
              <a:gd name="connsiteX54" fmla="*/ 1109328 w 2287608"/>
              <a:gd name="connsiteY54" fmla="*/ 774714 h 3232926"/>
              <a:gd name="connsiteX55" fmla="*/ 428947 w 2287608"/>
              <a:gd name="connsiteY55" fmla="*/ 864288 h 3232926"/>
              <a:gd name="connsiteX56" fmla="*/ 11185 w 2287608"/>
              <a:gd name="connsiteY56" fmla="*/ 1408728 h 3232926"/>
              <a:gd name="connsiteX57" fmla="*/ 5499 w 2287608"/>
              <a:gd name="connsiteY57" fmla="*/ 1434873 h 3232926"/>
              <a:gd name="connsiteX58" fmla="*/ 0 w 2287608"/>
              <a:gd name="connsiteY58" fmla="*/ 1438047 h 3232926"/>
              <a:gd name="connsiteX59" fmla="*/ 4497 w 2287608"/>
              <a:gd name="connsiteY59" fmla="*/ 1439485 h 3232926"/>
              <a:gd name="connsiteX60" fmla="*/ 3493 w 2287608"/>
              <a:gd name="connsiteY60" fmla="*/ 1444098 h 3232926"/>
              <a:gd name="connsiteX61" fmla="*/ 8992 w 2287608"/>
              <a:gd name="connsiteY61" fmla="*/ 1440923 h 3232926"/>
              <a:gd name="connsiteX62" fmla="*/ 34477 w 2287608"/>
              <a:gd name="connsiteY62" fmla="*/ 1449072 h 3232926"/>
              <a:gd name="connsiteX63" fmla="*/ 290620 w 2287608"/>
              <a:gd name="connsiteY63" fmla="*/ 1479472 h 3232926"/>
              <a:gd name="connsiteX64" fmla="*/ 714858 w 2287608"/>
              <a:gd name="connsiteY64" fmla="*/ 1359499 h 3232926"/>
              <a:gd name="connsiteX65" fmla="*/ 1132621 w 2287608"/>
              <a:gd name="connsiteY65" fmla="*/ 815059 h 3232926"/>
              <a:gd name="connsiteX66" fmla="*/ 1138305 w 2287608"/>
              <a:gd name="connsiteY66" fmla="*/ 788914 h 3232926"/>
              <a:gd name="connsiteX67" fmla="*/ 1143805 w 2287608"/>
              <a:gd name="connsiteY67" fmla="*/ 785739 h 3232926"/>
              <a:gd name="connsiteX68" fmla="*/ 1139308 w 2287608"/>
              <a:gd name="connsiteY68" fmla="*/ 784302 h 3232926"/>
              <a:gd name="connsiteX69" fmla="*/ 2069415 w 2287608"/>
              <a:gd name="connsiteY69" fmla="*/ 1032514 h 3232926"/>
              <a:gd name="connsiteX70" fmla="*/ 1858661 w 2287608"/>
              <a:gd name="connsiteY70" fmla="*/ 864289 h 3232926"/>
              <a:gd name="connsiteX71" fmla="*/ 1178281 w 2287608"/>
              <a:gd name="connsiteY71" fmla="*/ 774715 h 3232926"/>
              <a:gd name="connsiteX72" fmla="*/ 1152796 w 2287608"/>
              <a:gd name="connsiteY72" fmla="*/ 782864 h 3232926"/>
              <a:gd name="connsiteX73" fmla="*/ 1147297 w 2287608"/>
              <a:gd name="connsiteY73" fmla="*/ 779690 h 3232926"/>
              <a:gd name="connsiteX74" fmla="*/ 1148300 w 2287608"/>
              <a:gd name="connsiteY74" fmla="*/ 784303 h 3232926"/>
              <a:gd name="connsiteX75" fmla="*/ 1143804 w 2287608"/>
              <a:gd name="connsiteY75" fmla="*/ 785740 h 3232926"/>
              <a:gd name="connsiteX76" fmla="*/ 1149304 w 2287608"/>
              <a:gd name="connsiteY76" fmla="*/ 788915 h 3232926"/>
              <a:gd name="connsiteX77" fmla="*/ 1154988 w 2287608"/>
              <a:gd name="connsiteY77" fmla="*/ 815060 h 3232926"/>
              <a:gd name="connsiteX78" fmla="*/ 1572751 w 2287608"/>
              <a:gd name="connsiteY78" fmla="*/ 1359500 h 3232926"/>
              <a:gd name="connsiteX79" fmla="*/ 1996989 w 2287608"/>
              <a:gd name="connsiteY79" fmla="*/ 1479473 h 3232926"/>
              <a:gd name="connsiteX80" fmla="*/ 2253131 w 2287608"/>
              <a:gd name="connsiteY80" fmla="*/ 1449073 h 3232926"/>
              <a:gd name="connsiteX81" fmla="*/ 2278616 w 2287608"/>
              <a:gd name="connsiteY81" fmla="*/ 1440924 h 3232926"/>
              <a:gd name="connsiteX82" fmla="*/ 2284115 w 2287608"/>
              <a:gd name="connsiteY82" fmla="*/ 1444099 h 3232926"/>
              <a:gd name="connsiteX83" fmla="*/ 2283112 w 2287608"/>
              <a:gd name="connsiteY83" fmla="*/ 1439486 h 3232926"/>
              <a:gd name="connsiteX84" fmla="*/ 2287608 w 2287608"/>
              <a:gd name="connsiteY84" fmla="*/ 1438048 h 3232926"/>
              <a:gd name="connsiteX85" fmla="*/ 2282109 w 2287608"/>
              <a:gd name="connsiteY85" fmla="*/ 1434874 h 3232926"/>
              <a:gd name="connsiteX86" fmla="*/ 2276424 w 2287608"/>
              <a:gd name="connsiteY86" fmla="*/ 1408729 h 3232926"/>
              <a:gd name="connsiteX87" fmla="*/ 2069415 w 2287608"/>
              <a:gd name="connsiteY87" fmla="*/ 1032514 h 3232926"/>
              <a:gd name="connsiteX88" fmla="*/ 1140311 w 2287608"/>
              <a:gd name="connsiteY88" fmla="*/ 35676 h 3232926"/>
              <a:gd name="connsiteX89" fmla="*/ 1134812 w 2287608"/>
              <a:gd name="connsiteY89" fmla="*/ 38850 h 3232926"/>
              <a:gd name="connsiteX90" fmla="*/ 1109328 w 2287608"/>
              <a:gd name="connsiteY90" fmla="*/ 30701 h 3232926"/>
              <a:gd name="connsiteX91" fmla="*/ 428948 w 2287608"/>
              <a:gd name="connsiteY91" fmla="*/ 120275 h 3232926"/>
              <a:gd name="connsiteX92" fmla="*/ 11185 w 2287608"/>
              <a:gd name="connsiteY92" fmla="*/ 664715 h 3232926"/>
              <a:gd name="connsiteX93" fmla="*/ 5499 w 2287608"/>
              <a:gd name="connsiteY93" fmla="*/ 690860 h 3232926"/>
              <a:gd name="connsiteX94" fmla="*/ 0 w 2287608"/>
              <a:gd name="connsiteY94" fmla="*/ 694034 h 3232926"/>
              <a:gd name="connsiteX95" fmla="*/ 4497 w 2287608"/>
              <a:gd name="connsiteY95" fmla="*/ 695472 h 3232926"/>
              <a:gd name="connsiteX96" fmla="*/ 3493 w 2287608"/>
              <a:gd name="connsiteY96" fmla="*/ 700085 h 3232926"/>
              <a:gd name="connsiteX97" fmla="*/ 8992 w 2287608"/>
              <a:gd name="connsiteY97" fmla="*/ 696910 h 3232926"/>
              <a:gd name="connsiteX98" fmla="*/ 34477 w 2287608"/>
              <a:gd name="connsiteY98" fmla="*/ 705059 h 3232926"/>
              <a:gd name="connsiteX99" fmla="*/ 290620 w 2287608"/>
              <a:gd name="connsiteY99" fmla="*/ 735459 h 3232926"/>
              <a:gd name="connsiteX100" fmla="*/ 714857 w 2287608"/>
              <a:gd name="connsiteY100" fmla="*/ 615486 h 3232926"/>
              <a:gd name="connsiteX101" fmla="*/ 1132621 w 2287608"/>
              <a:gd name="connsiteY101" fmla="*/ 71046 h 3232926"/>
              <a:gd name="connsiteX102" fmla="*/ 1138305 w 2287608"/>
              <a:gd name="connsiteY102" fmla="*/ 44901 h 3232926"/>
              <a:gd name="connsiteX103" fmla="*/ 1143805 w 2287608"/>
              <a:gd name="connsiteY103" fmla="*/ 41726 h 3232926"/>
              <a:gd name="connsiteX104" fmla="*/ 1139308 w 2287608"/>
              <a:gd name="connsiteY104" fmla="*/ 40289 h 3232926"/>
              <a:gd name="connsiteX105" fmla="*/ 2069415 w 2287608"/>
              <a:gd name="connsiteY105" fmla="*/ 288501 h 3232926"/>
              <a:gd name="connsiteX106" fmla="*/ 1858661 w 2287608"/>
              <a:gd name="connsiteY106" fmla="*/ 120276 h 3232926"/>
              <a:gd name="connsiteX107" fmla="*/ 1178281 w 2287608"/>
              <a:gd name="connsiteY107" fmla="*/ 30702 h 3232926"/>
              <a:gd name="connsiteX108" fmla="*/ 1152796 w 2287608"/>
              <a:gd name="connsiteY108" fmla="*/ 38850 h 3232926"/>
              <a:gd name="connsiteX109" fmla="*/ 1147297 w 2287608"/>
              <a:gd name="connsiteY109" fmla="*/ 35676 h 3232926"/>
              <a:gd name="connsiteX110" fmla="*/ 1148300 w 2287608"/>
              <a:gd name="connsiteY110" fmla="*/ 40290 h 3232926"/>
              <a:gd name="connsiteX111" fmla="*/ 1143804 w 2287608"/>
              <a:gd name="connsiteY111" fmla="*/ 41727 h 3232926"/>
              <a:gd name="connsiteX112" fmla="*/ 1149304 w 2287608"/>
              <a:gd name="connsiteY112" fmla="*/ 44901 h 3232926"/>
              <a:gd name="connsiteX113" fmla="*/ 1154988 w 2287608"/>
              <a:gd name="connsiteY113" fmla="*/ 71046 h 3232926"/>
              <a:gd name="connsiteX114" fmla="*/ 1572751 w 2287608"/>
              <a:gd name="connsiteY114" fmla="*/ 615486 h 3232926"/>
              <a:gd name="connsiteX115" fmla="*/ 1996989 w 2287608"/>
              <a:gd name="connsiteY115" fmla="*/ 735460 h 3232926"/>
              <a:gd name="connsiteX116" fmla="*/ 2253131 w 2287608"/>
              <a:gd name="connsiteY116" fmla="*/ 705060 h 3232926"/>
              <a:gd name="connsiteX117" fmla="*/ 2278616 w 2287608"/>
              <a:gd name="connsiteY117" fmla="*/ 696911 h 3232926"/>
              <a:gd name="connsiteX118" fmla="*/ 2284115 w 2287608"/>
              <a:gd name="connsiteY118" fmla="*/ 700086 h 3232926"/>
              <a:gd name="connsiteX119" fmla="*/ 2283112 w 2287608"/>
              <a:gd name="connsiteY119" fmla="*/ 695473 h 3232926"/>
              <a:gd name="connsiteX120" fmla="*/ 2287608 w 2287608"/>
              <a:gd name="connsiteY120" fmla="*/ 694035 h 3232926"/>
              <a:gd name="connsiteX121" fmla="*/ 2282109 w 2287608"/>
              <a:gd name="connsiteY121" fmla="*/ 690860 h 3232926"/>
              <a:gd name="connsiteX122" fmla="*/ 2276424 w 2287608"/>
              <a:gd name="connsiteY122" fmla="*/ 664716 h 3232926"/>
              <a:gd name="connsiteX123" fmla="*/ 2069415 w 2287608"/>
              <a:gd name="connsiteY123" fmla="*/ 288501 h 323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287608" h="3232926">
                <a:moveTo>
                  <a:pt x="1143804" y="1916209"/>
                </a:moveTo>
                <a:lnTo>
                  <a:pt x="1140311" y="1919384"/>
                </a:lnTo>
                <a:lnTo>
                  <a:pt x="1136818" y="1916209"/>
                </a:lnTo>
                <a:lnTo>
                  <a:pt x="1136818" y="1922559"/>
                </a:lnTo>
                <a:lnTo>
                  <a:pt x="1117018" y="1940554"/>
                </a:lnTo>
                <a:cubicBezTo>
                  <a:pt x="954760" y="2102813"/>
                  <a:pt x="854401" y="2326970"/>
                  <a:pt x="854401" y="2574568"/>
                </a:cubicBezTo>
                <a:cubicBezTo>
                  <a:pt x="854401" y="2822165"/>
                  <a:pt x="954760" y="3046323"/>
                  <a:pt x="1117018" y="3208581"/>
                </a:cubicBezTo>
                <a:lnTo>
                  <a:pt x="1136818" y="3226577"/>
                </a:lnTo>
                <a:lnTo>
                  <a:pt x="1136818" y="3232926"/>
                </a:lnTo>
                <a:lnTo>
                  <a:pt x="1140311" y="3229751"/>
                </a:lnTo>
                <a:lnTo>
                  <a:pt x="1143804" y="3232926"/>
                </a:lnTo>
                <a:lnTo>
                  <a:pt x="1143804" y="3226577"/>
                </a:lnTo>
                <a:lnTo>
                  <a:pt x="1163604" y="3208581"/>
                </a:lnTo>
                <a:cubicBezTo>
                  <a:pt x="1325862" y="3046323"/>
                  <a:pt x="1426221" y="2822165"/>
                  <a:pt x="1426221" y="2574567"/>
                </a:cubicBezTo>
                <a:cubicBezTo>
                  <a:pt x="1426221" y="2326970"/>
                  <a:pt x="1325862" y="2102812"/>
                  <a:pt x="1163604" y="1940554"/>
                </a:cubicBezTo>
                <a:lnTo>
                  <a:pt x="1143804" y="1922558"/>
                </a:lnTo>
                <a:close/>
                <a:moveTo>
                  <a:pt x="1140312" y="1494239"/>
                </a:moveTo>
                <a:lnTo>
                  <a:pt x="1134813" y="1497413"/>
                </a:lnTo>
                <a:lnTo>
                  <a:pt x="1109328" y="1489264"/>
                </a:lnTo>
                <a:cubicBezTo>
                  <a:pt x="887680" y="1429874"/>
                  <a:pt x="643374" y="1455039"/>
                  <a:pt x="428947" y="1578838"/>
                </a:cubicBezTo>
                <a:cubicBezTo>
                  <a:pt x="214522" y="1702637"/>
                  <a:pt x="70575" y="1901629"/>
                  <a:pt x="11185" y="2123278"/>
                </a:cubicBezTo>
                <a:lnTo>
                  <a:pt x="5499" y="2149423"/>
                </a:lnTo>
                <a:lnTo>
                  <a:pt x="0" y="2152597"/>
                </a:lnTo>
                <a:lnTo>
                  <a:pt x="4497" y="2154035"/>
                </a:lnTo>
                <a:lnTo>
                  <a:pt x="3493" y="2158648"/>
                </a:lnTo>
                <a:lnTo>
                  <a:pt x="8992" y="2155473"/>
                </a:lnTo>
                <a:lnTo>
                  <a:pt x="34477" y="2163622"/>
                </a:lnTo>
                <a:cubicBezTo>
                  <a:pt x="117596" y="2185894"/>
                  <a:pt x="203900" y="2196274"/>
                  <a:pt x="290620" y="2194022"/>
                </a:cubicBezTo>
                <a:cubicBezTo>
                  <a:pt x="435153" y="2190268"/>
                  <a:pt x="580841" y="2151423"/>
                  <a:pt x="714858" y="2074049"/>
                </a:cubicBezTo>
                <a:cubicBezTo>
                  <a:pt x="929283" y="1950250"/>
                  <a:pt x="1073230" y="1751258"/>
                  <a:pt x="1132621" y="1529609"/>
                </a:cubicBezTo>
                <a:lnTo>
                  <a:pt x="1138305" y="1503464"/>
                </a:lnTo>
                <a:lnTo>
                  <a:pt x="1143804" y="1500289"/>
                </a:lnTo>
                <a:lnTo>
                  <a:pt x="1139308" y="1498852"/>
                </a:lnTo>
                <a:close/>
                <a:moveTo>
                  <a:pt x="2069415" y="1747063"/>
                </a:moveTo>
                <a:cubicBezTo>
                  <a:pt x="2009570" y="1682261"/>
                  <a:pt x="1939071" y="1625262"/>
                  <a:pt x="1858661" y="1578837"/>
                </a:cubicBezTo>
                <a:cubicBezTo>
                  <a:pt x="1644235" y="1455038"/>
                  <a:pt x="1399929" y="1429873"/>
                  <a:pt x="1178281" y="1489263"/>
                </a:cubicBezTo>
                <a:lnTo>
                  <a:pt x="1152796" y="1497412"/>
                </a:lnTo>
                <a:lnTo>
                  <a:pt x="1147297" y="1494238"/>
                </a:lnTo>
                <a:lnTo>
                  <a:pt x="1148300" y="1498851"/>
                </a:lnTo>
                <a:lnTo>
                  <a:pt x="1143804" y="1500288"/>
                </a:lnTo>
                <a:lnTo>
                  <a:pt x="1149304" y="1503463"/>
                </a:lnTo>
                <a:lnTo>
                  <a:pt x="1154988" y="1529608"/>
                </a:lnTo>
                <a:cubicBezTo>
                  <a:pt x="1214379" y="1751257"/>
                  <a:pt x="1358325" y="1950249"/>
                  <a:pt x="1572751" y="2074048"/>
                </a:cubicBezTo>
                <a:cubicBezTo>
                  <a:pt x="1706767" y="2151422"/>
                  <a:pt x="1852455" y="2190267"/>
                  <a:pt x="1996989" y="2194021"/>
                </a:cubicBezTo>
                <a:cubicBezTo>
                  <a:pt x="2083709" y="2196273"/>
                  <a:pt x="2170013" y="2185893"/>
                  <a:pt x="2253131" y="2163621"/>
                </a:cubicBezTo>
                <a:lnTo>
                  <a:pt x="2278616" y="2155472"/>
                </a:lnTo>
                <a:lnTo>
                  <a:pt x="2284115" y="2158647"/>
                </a:lnTo>
                <a:lnTo>
                  <a:pt x="2283112" y="2154034"/>
                </a:lnTo>
                <a:lnTo>
                  <a:pt x="2287608" y="2152596"/>
                </a:lnTo>
                <a:lnTo>
                  <a:pt x="2282109" y="2149422"/>
                </a:lnTo>
                <a:lnTo>
                  <a:pt x="2276424" y="2123277"/>
                </a:lnTo>
                <a:cubicBezTo>
                  <a:pt x="2239306" y="1984747"/>
                  <a:pt x="2169157" y="1855067"/>
                  <a:pt x="2069415" y="1747063"/>
                </a:cubicBezTo>
                <a:close/>
                <a:moveTo>
                  <a:pt x="1140311" y="779689"/>
                </a:moveTo>
                <a:lnTo>
                  <a:pt x="1134812" y="782863"/>
                </a:lnTo>
                <a:lnTo>
                  <a:pt x="1109328" y="774714"/>
                </a:lnTo>
                <a:cubicBezTo>
                  <a:pt x="887679" y="715324"/>
                  <a:pt x="643374" y="740489"/>
                  <a:pt x="428947" y="864288"/>
                </a:cubicBezTo>
                <a:cubicBezTo>
                  <a:pt x="214522" y="988087"/>
                  <a:pt x="70575" y="1187079"/>
                  <a:pt x="11185" y="1408728"/>
                </a:cubicBezTo>
                <a:lnTo>
                  <a:pt x="5499" y="1434873"/>
                </a:lnTo>
                <a:lnTo>
                  <a:pt x="0" y="1438047"/>
                </a:lnTo>
                <a:lnTo>
                  <a:pt x="4497" y="1439485"/>
                </a:lnTo>
                <a:lnTo>
                  <a:pt x="3493" y="1444098"/>
                </a:lnTo>
                <a:lnTo>
                  <a:pt x="8992" y="1440923"/>
                </a:lnTo>
                <a:lnTo>
                  <a:pt x="34477" y="1449072"/>
                </a:lnTo>
                <a:cubicBezTo>
                  <a:pt x="117595" y="1471344"/>
                  <a:pt x="203900" y="1481724"/>
                  <a:pt x="290620" y="1479472"/>
                </a:cubicBezTo>
                <a:cubicBezTo>
                  <a:pt x="435154" y="1475718"/>
                  <a:pt x="580841" y="1436873"/>
                  <a:pt x="714858" y="1359499"/>
                </a:cubicBezTo>
                <a:cubicBezTo>
                  <a:pt x="929284" y="1235700"/>
                  <a:pt x="1073229" y="1036708"/>
                  <a:pt x="1132621" y="815059"/>
                </a:cubicBezTo>
                <a:lnTo>
                  <a:pt x="1138305" y="788914"/>
                </a:lnTo>
                <a:lnTo>
                  <a:pt x="1143805" y="785739"/>
                </a:lnTo>
                <a:lnTo>
                  <a:pt x="1139308" y="784302"/>
                </a:lnTo>
                <a:close/>
                <a:moveTo>
                  <a:pt x="2069415" y="1032514"/>
                </a:moveTo>
                <a:cubicBezTo>
                  <a:pt x="2009570" y="967712"/>
                  <a:pt x="1939071" y="910714"/>
                  <a:pt x="1858661" y="864289"/>
                </a:cubicBezTo>
                <a:cubicBezTo>
                  <a:pt x="1644235" y="740490"/>
                  <a:pt x="1399929" y="715325"/>
                  <a:pt x="1178281" y="774715"/>
                </a:cubicBezTo>
                <a:lnTo>
                  <a:pt x="1152796" y="782864"/>
                </a:lnTo>
                <a:lnTo>
                  <a:pt x="1147297" y="779690"/>
                </a:lnTo>
                <a:lnTo>
                  <a:pt x="1148300" y="784303"/>
                </a:lnTo>
                <a:lnTo>
                  <a:pt x="1143804" y="785740"/>
                </a:lnTo>
                <a:lnTo>
                  <a:pt x="1149304" y="788915"/>
                </a:lnTo>
                <a:lnTo>
                  <a:pt x="1154988" y="815060"/>
                </a:lnTo>
                <a:cubicBezTo>
                  <a:pt x="1214379" y="1036709"/>
                  <a:pt x="1358325" y="1235701"/>
                  <a:pt x="1572751" y="1359500"/>
                </a:cubicBezTo>
                <a:cubicBezTo>
                  <a:pt x="1706767" y="1436874"/>
                  <a:pt x="1852455" y="1475719"/>
                  <a:pt x="1996989" y="1479473"/>
                </a:cubicBezTo>
                <a:cubicBezTo>
                  <a:pt x="2083709" y="1481725"/>
                  <a:pt x="2170013" y="1471345"/>
                  <a:pt x="2253131" y="1449073"/>
                </a:cubicBezTo>
                <a:lnTo>
                  <a:pt x="2278616" y="1440924"/>
                </a:lnTo>
                <a:lnTo>
                  <a:pt x="2284115" y="1444099"/>
                </a:lnTo>
                <a:lnTo>
                  <a:pt x="2283112" y="1439486"/>
                </a:lnTo>
                <a:lnTo>
                  <a:pt x="2287608" y="1438048"/>
                </a:lnTo>
                <a:lnTo>
                  <a:pt x="2282109" y="1434874"/>
                </a:lnTo>
                <a:lnTo>
                  <a:pt x="2276424" y="1408729"/>
                </a:lnTo>
                <a:cubicBezTo>
                  <a:pt x="2239306" y="1270198"/>
                  <a:pt x="2169157" y="1140518"/>
                  <a:pt x="2069415" y="1032514"/>
                </a:cubicBezTo>
                <a:close/>
                <a:moveTo>
                  <a:pt x="1140311" y="35676"/>
                </a:moveTo>
                <a:lnTo>
                  <a:pt x="1134812" y="38850"/>
                </a:lnTo>
                <a:lnTo>
                  <a:pt x="1109328" y="30701"/>
                </a:lnTo>
                <a:cubicBezTo>
                  <a:pt x="887679" y="-28689"/>
                  <a:pt x="643374" y="-3524"/>
                  <a:pt x="428948" y="120275"/>
                </a:cubicBezTo>
                <a:cubicBezTo>
                  <a:pt x="214521" y="244074"/>
                  <a:pt x="70575" y="443066"/>
                  <a:pt x="11185" y="664715"/>
                </a:cubicBezTo>
                <a:lnTo>
                  <a:pt x="5499" y="690860"/>
                </a:lnTo>
                <a:lnTo>
                  <a:pt x="0" y="694034"/>
                </a:lnTo>
                <a:lnTo>
                  <a:pt x="4497" y="695472"/>
                </a:lnTo>
                <a:lnTo>
                  <a:pt x="3493" y="700085"/>
                </a:lnTo>
                <a:lnTo>
                  <a:pt x="8992" y="696910"/>
                </a:lnTo>
                <a:lnTo>
                  <a:pt x="34477" y="705059"/>
                </a:lnTo>
                <a:cubicBezTo>
                  <a:pt x="117595" y="727331"/>
                  <a:pt x="203900" y="737711"/>
                  <a:pt x="290620" y="735459"/>
                </a:cubicBezTo>
                <a:cubicBezTo>
                  <a:pt x="435154" y="731705"/>
                  <a:pt x="580841" y="692860"/>
                  <a:pt x="714857" y="615486"/>
                </a:cubicBezTo>
                <a:cubicBezTo>
                  <a:pt x="929284" y="491687"/>
                  <a:pt x="1073229" y="292695"/>
                  <a:pt x="1132621" y="71046"/>
                </a:cubicBezTo>
                <a:lnTo>
                  <a:pt x="1138305" y="44901"/>
                </a:lnTo>
                <a:lnTo>
                  <a:pt x="1143805" y="41726"/>
                </a:lnTo>
                <a:lnTo>
                  <a:pt x="1139308" y="40289"/>
                </a:lnTo>
                <a:close/>
                <a:moveTo>
                  <a:pt x="2069415" y="288501"/>
                </a:moveTo>
                <a:cubicBezTo>
                  <a:pt x="2009570" y="223699"/>
                  <a:pt x="1939071" y="166700"/>
                  <a:pt x="1858661" y="120276"/>
                </a:cubicBezTo>
                <a:cubicBezTo>
                  <a:pt x="1644235" y="-3523"/>
                  <a:pt x="1399929" y="-28688"/>
                  <a:pt x="1178281" y="30702"/>
                </a:cubicBezTo>
                <a:lnTo>
                  <a:pt x="1152796" y="38850"/>
                </a:lnTo>
                <a:lnTo>
                  <a:pt x="1147297" y="35676"/>
                </a:lnTo>
                <a:lnTo>
                  <a:pt x="1148300" y="40290"/>
                </a:lnTo>
                <a:lnTo>
                  <a:pt x="1143804" y="41727"/>
                </a:lnTo>
                <a:lnTo>
                  <a:pt x="1149304" y="44901"/>
                </a:lnTo>
                <a:lnTo>
                  <a:pt x="1154988" y="71046"/>
                </a:lnTo>
                <a:cubicBezTo>
                  <a:pt x="1214379" y="292695"/>
                  <a:pt x="1358325" y="491688"/>
                  <a:pt x="1572751" y="615486"/>
                </a:cubicBezTo>
                <a:cubicBezTo>
                  <a:pt x="1706767" y="692860"/>
                  <a:pt x="1852455" y="731705"/>
                  <a:pt x="1996989" y="735460"/>
                </a:cubicBezTo>
                <a:cubicBezTo>
                  <a:pt x="2083709" y="737712"/>
                  <a:pt x="2170013" y="727332"/>
                  <a:pt x="2253131" y="705060"/>
                </a:cubicBezTo>
                <a:lnTo>
                  <a:pt x="2278616" y="696911"/>
                </a:lnTo>
                <a:lnTo>
                  <a:pt x="2284115" y="700086"/>
                </a:lnTo>
                <a:lnTo>
                  <a:pt x="2283112" y="695473"/>
                </a:lnTo>
                <a:lnTo>
                  <a:pt x="2287608" y="694035"/>
                </a:lnTo>
                <a:lnTo>
                  <a:pt x="2282109" y="690860"/>
                </a:lnTo>
                <a:lnTo>
                  <a:pt x="2276424" y="664716"/>
                </a:lnTo>
                <a:cubicBezTo>
                  <a:pt x="2239306" y="526185"/>
                  <a:pt x="2169157" y="396505"/>
                  <a:pt x="2069415" y="288501"/>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5" name="Freeform: Shape 24">
            <a:extLst>
              <a:ext uri="{FF2B5EF4-FFF2-40B4-BE49-F238E27FC236}">
                <a16:creationId xmlns:a16="http://schemas.microsoft.com/office/drawing/2014/main" id="{B083E179-CF1F-4694-AEAB-6931C9B31F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flipH="1">
            <a:off x="388193" y="3690094"/>
            <a:ext cx="1785983" cy="1799739"/>
          </a:xfrm>
          <a:custGeom>
            <a:avLst/>
            <a:gdLst>
              <a:gd name="connsiteX0" fmla="*/ 440819 w 1785983"/>
              <a:gd name="connsiteY0" fmla="*/ 59 h 1799739"/>
              <a:gd name="connsiteX1" fmla="*/ 845918 w 1785983"/>
              <a:gd name="connsiteY1" fmla="*/ 261596 h 1799739"/>
              <a:gd name="connsiteX2" fmla="*/ 892992 w 1785983"/>
              <a:gd name="connsiteY2" fmla="*/ 360758 h 1799739"/>
              <a:gd name="connsiteX3" fmla="*/ 892992 w 1785983"/>
              <a:gd name="connsiteY3" fmla="*/ 365372 h 1799739"/>
              <a:gd name="connsiteX4" fmla="*/ 940065 w 1785983"/>
              <a:gd name="connsiteY4" fmla="*/ 266212 h 1799739"/>
              <a:gd name="connsiteX5" fmla="*/ 1406106 w 1785983"/>
              <a:gd name="connsiteY5" fmla="*/ 8338 h 1799739"/>
              <a:gd name="connsiteX6" fmla="*/ 1022901 w 1785983"/>
              <a:gd name="connsiteY6" fmla="*/ 1699451 h 1799739"/>
              <a:gd name="connsiteX7" fmla="*/ 892991 w 1785983"/>
              <a:gd name="connsiteY7" fmla="*/ 1799739 h 1799739"/>
              <a:gd name="connsiteX8" fmla="*/ 892991 w 1785983"/>
              <a:gd name="connsiteY8" fmla="*/ 1795123 h 1799739"/>
              <a:gd name="connsiteX9" fmla="*/ 763082 w 1785983"/>
              <a:gd name="connsiteY9" fmla="*/ 1694835 h 1799739"/>
              <a:gd name="connsiteX10" fmla="*/ 379877 w 1785983"/>
              <a:gd name="connsiteY10" fmla="*/ 3722 h 1799739"/>
              <a:gd name="connsiteX11" fmla="*/ 440819 w 1785983"/>
              <a:gd name="connsiteY11" fmla="*/ 59 h 179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5983" h="1799739">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892991" y="1795123"/>
                </a:lnTo>
                <a:lnTo>
                  <a:pt x="763082" y="1694835"/>
                </a:lnTo>
                <a:cubicBezTo>
                  <a:pt x="-338018" y="799772"/>
                  <a:pt x="-41719" y="62104"/>
                  <a:pt x="379877" y="3722"/>
                </a:cubicBezTo>
                <a:cubicBezTo>
                  <a:pt x="399953" y="942"/>
                  <a:pt x="420313" y="-298"/>
                  <a:pt x="440819" y="59"/>
                </a:cubicBezTo>
                <a:close/>
              </a:path>
            </a:pathLst>
          </a:custGeom>
          <a:solidFill>
            <a:schemeClr val="accent1">
              <a:alpha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EE6257A7-D071-42C9-8560-75A6EAE277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flipH="1" flipV="1">
            <a:off x="854399" y="71786"/>
            <a:ext cx="2287608" cy="3673900"/>
            <a:chOff x="-6080955" y="3437416"/>
            <a:chExt cx="2287608" cy="3673900"/>
          </a:xfrm>
        </p:grpSpPr>
        <p:cxnSp>
          <p:nvCxnSpPr>
            <p:cNvPr id="28" name="Straight Connector 27">
              <a:extLst>
                <a:ext uri="{FF2B5EF4-FFF2-40B4-BE49-F238E27FC236}">
                  <a16:creationId xmlns:a16="http://schemas.microsoft.com/office/drawing/2014/main" id="{52115B20-516B-48FE-ABF8-0300640B5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937151" y="4754133"/>
              <a:ext cx="0" cy="23571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572F2AC0-C134-4522-9F34-10107EC5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5226554" y="3437416"/>
              <a:ext cx="571820" cy="1316717"/>
            </a:xfrm>
            <a:custGeom>
              <a:avLst/>
              <a:gdLst>
                <a:gd name="connsiteX0" fmla="*/ 282417 w 571820"/>
                <a:gd name="connsiteY0" fmla="*/ 1316717 h 1316717"/>
                <a:gd name="connsiteX1" fmla="*/ 285910 w 571820"/>
                <a:gd name="connsiteY1" fmla="*/ 1313542 h 1316717"/>
                <a:gd name="connsiteX2" fmla="*/ 289403 w 571820"/>
                <a:gd name="connsiteY2" fmla="*/ 1316717 h 1316717"/>
                <a:gd name="connsiteX3" fmla="*/ 289403 w 571820"/>
                <a:gd name="connsiteY3" fmla="*/ 1310368 h 1316717"/>
                <a:gd name="connsiteX4" fmla="*/ 309203 w 571820"/>
                <a:gd name="connsiteY4" fmla="*/ 1292372 h 1316717"/>
                <a:gd name="connsiteX5" fmla="*/ 571820 w 571820"/>
                <a:gd name="connsiteY5" fmla="*/ 658358 h 1316717"/>
                <a:gd name="connsiteX6" fmla="*/ 309203 w 571820"/>
                <a:gd name="connsiteY6" fmla="*/ 24345 h 1316717"/>
                <a:gd name="connsiteX7" fmla="*/ 289403 w 571820"/>
                <a:gd name="connsiteY7" fmla="*/ 6349 h 1316717"/>
                <a:gd name="connsiteX8" fmla="*/ 289403 w 571820"/>
                <a:gd name="connsiteY8" fmla="*/ 0 h 1316717"/>
                <a:gd name="connsiteX9" fmla="*/ 285910 w 571820"/>
                <a:gd name="connsiteY9" fmla="*/ 3175 h 1316717"/>
                <a:gd name="connsiteX10" fmla="*/ 282417 w 571820"/>
                <a:gd name="connsiteY10" fmla="*/ 0 h 1316717"/>
                <a:gd name="connsiteX11" fmla="*/ 282417 w 571820"/>
                <a:gd name="connsiteY11" fmla="*/ 6350 h 1316717"/>
                <a:gd name="connsiteX12" fmla="*/ 262617 w 571820"/>
                <a:gd name="connsiteY12" fmla="*/ 24345 h 1316717"/>
                <a:gd name="connsiteX13" fmla="*/ 0 w 571820"/>
                <a:gd name="connsiteY13" fmla="*/ 658359 h 1316717"/>
                <a:gd name="connsiteX14" fmla="*/ 262617 w 571820"/>
                <a:gd name="connsiteY14" fmla="*/ 1292372 h 1316717"/>
                <a:gd name="connsiteX15" fmla="*/ 282417 w 571820"/>
                <a:gd name="connsiteY15" fmla="*/ 1310368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820" h="1316717">
                  <a:moveTo>
                    <a:pt x="282417" y="1316717"/>
                  </a:moveTo>
                  <a:lnTo>
                    <a:pt x="285910" y="1313542"/>
                  </a:lnTo>
                  <a:lnTo>
                    <a:pt x="289403" y="1316717"/>
                  </a:lnTo>
                  <a:lnTo>
                    <a:pt x="289403" y="1310368"/>
                  </a:lnTo>
                  <a:lnTo>
                    <a:pt x="309203" y="1292372"/>
                  </a:lnTo>
                  <a:cubicBezTo>
                    <a:pt x="471461" y="1130114"/>
                    <a:pt x="571820" y="905956"/>
                    <a:pt x="571820" y="658358"/>
                  </a:cubicBezTo>
                  <a:cubicBezTo>
                    <a:pt x="571820" y="410761"/>
                    <a:pt x="471461" y="186603"/>
                    <a:pt x="309203" y="24345"/>
                  </a:cubicBezTo>
                  <a:lnTo>
                    <a:pt x="289403" y="6349"/>
                  </a:lnTo>
                  <a:lnTo>
                    <a:pt x="289403" y="0"/>
                  </a:lnTo>
                  <a:lnTo>
                    <a:pt x="285910" y="3175"/>
                  </a:lnTo>
                  <a:lnTo>
                    <a:pt x="282417" y="0"/>
                  </a:lnTo>
                  <a:lnTo>
                    <a:pt x="282417" y="6350"/>
                  </a:lnTo>
                  <a:lnTo>
                    <a:pt x="262617" y="24345"/>
                  </a:lnTo>
                  <a:cubicBezTo>
                    <a:pt x="100359" y="186604"/>
                    <a:pt x="0" y="410761"/>
                    <a:pt x="0" y="658359"/>
                  </a:cubicBezTo>
                  <a:cubicBezTo>
                    <a:pt x="0" y="905956"/>
                    <a:pt x="100359" y="1130114"/>
                    <a:pt x="262617" y="1292372"/>
                  </a:cubicBezTo>
                  <a:lnTo>
                    <a:pt x="282417" y="1310368"/>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Freeform: Shape 29">
              <a:extLst>
                <a:ext uri="{FF2B5EF4-FFF2-40B4-BE49-F238E27FC236}">
                  <a16:creationId xmlns:a16="http://schemas.microsoft.com/office/drawing/2014/main" id="{0EA2E5B3-77CC-4AA0-A77A-5D95FCDD5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955" y="4476018"/>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eeform: Shape 30">
              <a:extLst>
                <a:ext uri="{FF2B5EF4-FFF2-40B4-BE49-F238E27FC236}">
                  <a16:creationId xmlns:a16="http://schemas.microsoft.com/office/drawing/2014/main" id="{2005C810-6BE0-4E85-BA3D-785C45D9B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937151" y="4476018"/>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Freeform: Shape 31">
              <a:extLst>
                <a:ext uri="{FF2B5EF4-FFF2-40B4-BE49-F238E27FC236}">
                  <a16:creationId xmlns:a16="http://schemas.microsoft.com/office/drawing/2014/main" id="{D4ECB930-9F06-48DB-86D3-75A7E6A2C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955" y="5190567"/>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eeform: Shape 32">
              <a:extLst>
                <a:ext uri="{FF2B5EF4-FFF2-40B4-BE49-F238E27FC236}">
                  <a16:creationId xmlns:a16="http://schemas.microsoft.com/office/drawing/2014/main" id="{C9116707-08B8-43A2-8DCB-845D77ABAA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937151" y="5190567"/>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reeform: Shape 33">
              <a:extLst>
                <a:ext uri="{FF2B5EF4-FFF2-40B4-BE49-F238E27FC236}">
                  <a16:creationId xmlns:a16="http://schemas.microsoft.com/office/drawing/2014/main" id="{2E7DC9CC-81EB-48D8-AC44-C99F47742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955" y="5934581"/>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reeform: Shape 34">
              <a:extLst>
                <a:ext uri="{FF2B5EF4-FFF2-40B4-BE49-F238E27FC236}">
                  <a16:creationId xmlns:a16="http://schemas.microsoft.com/office/drawing/2014/main" id="{23E2C41B-8946-4545-9CF1-997818234F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937151" y="5934581"/>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Freeform: Shape 36">
            <a:extLst>
              <a:ext uri="{FF2B5EF4-FFF2-40B4-BE49-F238E27FC236}">
                <a16:creationId xmlns:a16="http://schemas.microsoft.com/office/drawing/2014/main" id="{8AD7D35B-560E-435E-B0FD-0F84A2E6C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V="1">
            <a:off x="8942212" y="184491"/>
            <a:ext cx="2287608" cy="3232926"/>
          </a:xfrm>
          <a:custGeom>
            <a:avLst/>
            <a:gdLst>
              <a:gd name="connsiteX0" fmla="*/ 1143804 w 2287608"/>
              <a:gd name="connsiteY0" fmla="*/ 1916209 h 3232926"/>
              <a:gd name="connsiteX1" fmla="*/ 1140311 w 2287608"/>
              <a:gd name="connsiteY1" fmla="*/ 1919384 h 3232926"/>
              <a:gd name="connsiteX2" fmla="*/ 1136818 w 2287608"/>
              <a:gd name="connsiteY2" fmla="*/ 1916209 h 3232926"/>
              <a:gd name="connsiteX3" fmla="*/ 1136818 w 2287608"/>
              <a:gd name="connsiteY3" fmla="*/ 1922559 h 3232926"/>
              <a:gd name="connsiteX4" fmla="*/ 1117018 w 2287608"/>
              <a:gd name="connsiteY4" fmla="*/ 1940554 h 3232926"/>
              <a:gd name="connsiteX5" fmla="*/ 854401 w 2287608"/>
              <a:gd name="connsiteY5" fmla="*/ 2574568 h 3232926"/>
              <a:gd name="connsiteX6" fmla="*/ 1117018 w 2287608"/>
              <a:gd name="connsiteY6" fmla="*/ 3208581 h 3232926"/>
              <a:gd name="connsiteX7" fmla="*/ 1136818 w 2287608"/>
              <a:gd name="connsiteY7" fmla="*/ 3226577 h 3232926"/>
              <a:gd name="connsiteX8" fmla="*/ 1136818 w 2287608"/>
              <a:gd name="connsiteY8" fmla="*/ 3232926 h 3232926"/>
              <a:gd name="connsiteX9" fmla="*/ 1140311 w 2287608"/>
              <a:gd name="connsiteY9" fmla="*/ 3229751 h 3232926"/>
              <a:gd name="connsiteX10" fmla="*/ 1143804 w 2287608"/>
              <a:gd name="connsiteY10" fmla="*/ 3232926 h 3232926"/>
              <a:gd name="connsiteX11" fmla="*/ 1143804 w 2287608"/>
              <a:gd name="connsiteY11" fmla="*/ 3226577 h 3232926"/>
              <a:gd name="connsiteX12" fmla="*/ 1163604 w 2287608"/>
              <a:gd name="connsiteY12" fmla="*/ 3208581 h 3232926"/>
              <a:gd name="connsiteX13" fmla="*/ 1426221 w 2287608"/>
              <a:gd name="connsiteY13" fmla="*/ 2574567 h 3232926"/>
              <a:gd name="connsiteX14" fmla="*/ 1163604 w 2287608"/>
              <a:gd name="connsiteY14" fmla="*/ 1940554 h 3232926"/>
              <a:gd name="connsiteX15" fmla="*/ 1143804 w 2287608"/>
              <a:gd name="connsiteY15" fmla="*/ 1922558 h 3232926"/>
              <a:gd name="connsiteX16" fmla="*/ 1140312 w 2287608"/>
              <a:gd name="connsiteY16" fmla="*/ 1494239 h 3232926"/>
              <a:gd name="connsiteX17" fmla="*/ 1134813 w 2287608"/>
              <a:gd name="connsiteY17" fmla="*/ 1497413 h 3232926"/>
              <a:gd name="connsiteX18" fmla="*/ 1109328 w 2287608"/>
              <a:gd name="connsiteY18" fmla="*/ 1489264 h 3232926"/>
              <a:gd name="connsiteX19" fmla="*/ 428947 w 2287608"/>
              <a:gd name="connsiteY19" fmla="*/ 1578838 h 3232926"/>
              <a:gd name="connsiteX20" fmla="*/ 11185 w 2287608"/>
              <a:gd name="connsiteY20" fmla="*/ 2123278 h 3232926"/>
              <a:gd name="connsiteX21" fmla="*/ 5499 w 2287608"/>
              <a:gd name="connsiteY21" fmla="*/ 2149423 h 3232926"/>
              <a:gd name="connsiteX22" fmla="*/ 0 w 2287608"/>
              <a:gd name="connsiteY22" fmla="*/ 2152597 h 3232926"/>
              <a:gd name="connsiteX23" fmla="*/ 4497 w 2287608"/>
              <a:gd name="connsiteY23" fmla="*/ 2154035 h 3232926"/>
              <a:gd name="connsiteX24" fmla="*/ 3493 w 2287608"/>
              <a:gd name="connsiteY24" fmla="*/ 2158648 h 3232926"/>
              <a:gd name="connsiteX25" fmla="*/ 8992 w 2287608"/>
              <a:gd name="connsiteY25" fmla="*/ 2155473 h 3232926"/>
              <a:gd name="connsiteX26" fmla="*/ 34477 w 2287608"/>
              <a:gd name="connsiteY26" fmla="*/ 2163622 h 3232926"/>
              <a:gd name="connsiteX27" fmla="*/ 290620 w 2287608"/>
              <a:gd name="connsiteY27" fmla="*/ 2194022 h 3232926"/>
              <a:gd name="connsiteX28" fmla="*/ 714858 w 2287608"/>
              <a:gd name="connsiteY28" fmla="*/ 2074049 h 3232926"/>
              <a:gd name="connsiteX29" fmla="*/ 1132621 w 2287608"/>
              <a:gd name="connsiteY29" fmla="*/ 1529609 h 3232926"/>
              <a:gd name="connsiteX30" fmla="*/ 1138305 w 2287608"/>
              <a:gd name="connsiteY30" fmla="*/ 1503464 h 3232926"/>
              <a:gd name="connsiteX31" fmla="*/ 1143804 w 2287608"/>
              <a:gd name="connsiteY31" fmla="*/ 1500289 h 3232926"/>
              <a:gd name="connsiteX32" fmla="*/ 1139308 w 2287608"/>
              <a:gd name="connsiteY32" fmla="*/ 1498852 h 3232926"/>
              <a:gd name="connsiteX33" fmla="*/ 2069415 w 2287608"/>
              <a:gd name="connsiteY33" fmla="*/ 1747063 h 3232926"/>
              <a:gd name="connsiteX34" fmla="*/ 1858661 w 2287608"/>
              <a:gd name="connsiteY34" fmla="*/ 1578837 h 3232926"/>
              <a:gd name="connsiteX35" fmla="*/ 1178281 w 2287608"/>
              <a:gd name="connsiteY35" fmla="*/ 1489263 h 3232926"/>
              <a:gd name="connsiteX36" fmla="*/ 1152796 w 2287608"/>
              <a:gd name="connsiteY36" fmla="*/ 1497412 h 3232926"/>
              <a:gd name="connsiteX37" fmla="*/ 1147297 w 2287608"/>
              <a:gd name="connsiteY37" fmla="*/ 1494238 h 3232926"/>
              <a:gd name="connsiteX38" fmla="*/ 1148300 w 2287608"/>
              <a:gd name="connsiteY38" fmla="*/ 1498851 h 3232926"/>
              <a:gd name="connsiteX39" fmla="*/ 1143804 w 2287608"/>
              <a:gd name="connsiteY39" fmla="*/ 1500288 h 3232926"/>
              <a:gd name="connsiteX40" fmla="*/ 1149304 w 2287608"/>
              <a:gd name="connsiteY40" fmla="*/ 1503463 h 3232926"/>
              <a:gd name="connsiteX41" fmla="*/ 1154988 w 2287608"/>
              <a:gd name="connsiteY41" fmla="*/ 1529608 h 3232926"/>
              <a:gd name="connsiteX42" fmla="*/ 1572751 w 2287608"/>
              <a:gd name="connsiteY42" fmla="*/ 2074048 h 3232926"/>
              <a:gd name="connsiteX43" fmla="*/ 1996989 w 2287608"/>
              <a:gd name="connsiteY43" fmla="*/ 2194021 h 3232926"/>
              <a:gd name="connsiteX44" fmla="*/ 2253131 w 2287608"/>
              <a:gd name="connsiteY44" fmla="*/ 2163621 h 3232926"/>
              <a:gd name="connsiteX45" fmla="*/ 2278616 w 2287608"/>
              <a:gd name="connsiteY45" fmla="*/ 2155472 h 3232926"/>
              <a:gd name="connsiteX46" fmla="*/ 2284115 w 2287608"/>
              <a:gd name="connsiteY46" fmla="*/ 2158647 h 3232926"/>
              <a:gd name="connsiteX47" fmla="*/ 2283112 w 2287608"/>
              <a:gd name="connsiteY47" fmla="*/ 2154034 h 3232926"/>
              <a:gd name="connsiteX48" fmla="*/ 2287608 w 2287608"/>
              <a:gd name="connsiteY48" fmla="*/ 2152596 h 3232926"/>
              <a:gd name="connsiteX49" fmla="*/ 2282109 w 2287608"/>
              <a:gd name="connsiteY49" fmla="*/ 2149422 h 3232926"/>
              <a:gd name="connsiteX50" fmla="*/ 2276424 w 2287608"/>
              <a:gd name="connsiteY50" fmla="*/ 2123277 h 3232926"/>
              <a:gd name="connsiteX51" fmla="*/ 2069415 w 2287608"/>
              <a:gd name="connsiteY51" fmla="*/ 1747063 h 3232926"/>
              <a:gd name="connsiteX52" fmla="*/ 1140311 w 2287608"/>
              <a:gd name="connsiteY52" fmla="*/ 779689 h 3232926"/>
              <a:gd name="connsiteX53" fmla="*/ 1134812 w 2287608"/>
              <a:gd name="connsiteY53" fmla="*/ 782863 h 3232926"/>
              <a:gd name="connsiteX54" fmla="*/ 1109328 w 2287608"/>
              <a:gd name="connsiteY54" fmla="*/ 774714 h 3232926"/>
              <a:gd name="connsiteX55" fmla="*/ 428947 w 2287608"/>
              <a:gd name="connsiteY55" fmla="*/ 864288 h 3232926"/>
              <a:gd name="connsiteX56" fmla="*/ 11185 w 2287608"/>
              <a:gd name="connsiteY56" fmla="*/ 1408728 h 3232926"/>
              <a:gd name="connsiteX57" fmla="*/ 5499 w 2287608"/>
              <a:gd name="connsiteY57" fmla="*/ 1434873 h 3232926"/>
              <a:gd name="connsiteX58" fmla="*/ 0 w 2287608"/>
              <a:gd name="connsiteY58" fmla="*/ 1438047 h 3232926"/>
              <a:gd name="connsiteX59" fmla="*/ 4497 w 2287608"/>
              <a:gd name="connsiteY59" fmla="*/ 1439485 h 3232926"/>
              <a:gd name="connsiteX60" fmla="*/ 3493 w 2287608"/>
              <a:gd name="connsiteY60" fmla="*/ 1444098 h 3232926"/>
              <a:gd name="connsiteX61" fmla="*/ 8992 w 2287608"/>
              <a:gd name="connsiteY61" fmla="*/ 1440923 h 3232926"/>
              <a:gd name="connsiteX62" fmla="*/ 34477 w 2287608"/>
              <a:gd name="connsiteY62" fmla="*/ 1449072 h 3232926"/>
              <a:gd name="connsiteX63" fmla="*/ 290620 w 2287608"/>
              <a:gd name="connsiteY63" fmla="*/ 1479472 h 3232926"/>
              <a:gd name="connsiteX64" fmla="*/ 714858 w 2287608"/>
              <a:gd name="connsiteY64" fmla="*/ 1359499 h 3232926"/>
              <a:gd name="connsiteX65" fmla="*/ 1132621 w 2287608"/>
              <a:gd name="connsiteY65" fmla="*/ 815059 h 3232926"/>
              <a:gd name="connsiteX66" fmla="*/ 1138305 w 2287608"/>
              <a:gd name="connsiteY66" fmla="*/ 788914 h 3232926"/>
              <a:gd name="connsiteX67" fmla="*/ 1143805 w 2287608"/>
              <a:gd name="connsiteY67" fmla="*/ 785739 h 3232926"/>
              <a:gd name="connsiteX68" fmla="*/ 1139308 w 2287608"/>
              <a:gd name="connsiteY68" fmla="*/ 784302 h 3232926"/>
              <a:gd name="connsiteX69" fmla="*/ 2069415 w 2287608"/>
              <a:gd name="connsiteY69" fmla="*/ 1032514 h 3232926"/>
              <a:gd name="connsiteX70" fmla="*/ 1858661 w 2287608"/>
              <a:gd name="connsiteY70" fmla="*/ 864289 h 3232926"/>
              <a:gd name="connsiteX71" fmla="*/ 1178281 w 2287608"/>
              <a:gd name="connsiteY71" fmla="*/ 774715 h 3232926"/>
              <a:gd name="connsiteX72" fmla="*/ 1152796 w 2287608"/>
              <a:gd name="connsiteY72" fmla="*/ 782864 h 3232926"/>
              <a:gd name="connsiteX73" fmla="*/ 1147297 w 2287608"/>
              <a:gd name="connsiteY73" fmla="*/ 779690 h 3232926"/>
              <a:gd name="connsiteX74" fmla="*/ 1148300 w 2287608"/>
              <a:gd name="connsiteY74" fmla="*/ 784303 h 3232926"/>
              <a:gd name="connsiteX75" fmla="*/ 1143804 w 2287608"/>
              <a:gd name="connsiteY75" fmla="*/ 785740 h 3232926"/>
              <a:gd name="connsiteX76" fmla="*/ 1149304 w 2287608"/>
              <a:gd name="connsiteY76" fmla="*/ 788915 h 3232926"/>
              <a:gd name="connsiteX77" fmla="*/ 1154988 w 2287608"/>
              <a:gd name="connsiteY77" fmla="*/ 815060 h 3232926"/>
              <a:gd name="connsiteX78" fmla="*/ 1572751 w 2287608"/>
              <a:gd name="connsiteY78" fmla="*/ 1359500 h 3232926"/>
              <a:gd name="connsiteX79" fmla="*/ 1996989 w 2287608"/>
              <a:gd name="connsiteY79" fmla="*/ 1479473 h 3232926"/>
              <a:gd name="connsiteX80" fmla="*/ 2253131 w 2287608"/>
              <a:gd name="connsiteY80" fmla="*/ 1449073 h 3232926"/>
              <a:gd name="connsiteX81" fmla="*/ 2278616 w 2287608"/>
              <a:gd name="connsiteY81" fmla="*/ 1440924 h 3232926"/>
              <a:gd name="connsiteX82" fmla="*/ 2284115 w 2287608"/>
              <a:gd name="connsiteY82" fmla="*/ 1444099 h 3232926"/>
              <a:gd name="connsiteX83" fmla="*/ 2283112 w 2287608"/>
              <a:gd name="connsiteY83" fmla="*/ 1439486 h 3232926"/>
              <a:gd name="connsiteX84" fmla="*/ 2287608 w 2287608"/>
              <a:gd name="connsiteY84" fmla="*/ 1438048 h 3232926"/>
              <a:gd name="connsiteX85" fmla="*/ 2282109 w 2287608"/>
              <a:gd name="connsiteY85" fmla="*/ 1434874 h 3232926"/>
              <a:gd name="connsiteX86" fmla="*/ 2276424 w 2287608"/>
              <a:gd name="connsiteY86" fmla="*/ 1408729 h 3232926"/>
              <a:gd name="connsiteX87" fmla="*/ 2069415 w 2287608"/>
              <a:gd name="connsiteY87" fmla="*/ 1032514 h 3232926"/>
              <a:gd name="connsiteX88" fmla="*/ 1140311 w 2287608"/>
              <a:gd name="connsiteY88" fmla="*/ 35676 h 3232926"/>
              <a:gd name="connsiteX89" fmla="*/ 1134812 w 2287608"/>
              <a:gd name="connsiteY89" fmla="*/ 38850 h 3232926"/>
              <a:gd name="connsiteX90" fmla="*/ 1109328 w 2287608"/>
              <a:gd name="connsiteY90" fmla="*/ 30701 h 3232926"/>
              <a:gd name="connsiteX91" fmla="*/ 428948 w 2287608"/>
              <a:gd name="connsiteY91" fmla="*/ 120275 h 3232926"/>
              <a:gd name="connsiteX92" fmla="*/ 11185 w 2287608"/>
              <a:gd name="connsiteY92" fmla="*/ 664715 h 3232926"/>
              <a:gd name="connsiteX93" fmla="*/ 5499 w 2287608"/>
              <a:gd name="connsiteY93" fmla="*/ 690860 h 3232926"/>
              <a:gd name="connsiteX94" fmla="*/ 0 w 2287608"/>
              <a:gd name="connsiteY94" fmla="*/ 694034 h 3232926"/>
              <a:gd name="connsiteX95" fmla="*/ 4497 w 2287608"/>
              <a:gd name="connsiteY95" fmla="*/ 695472 h 3232926"/>
              <a:gd name="connsiteX96" fmla="*/ 3493 w 2287608"/>
              <a:gd name="connsiteY96" fmla="*/ 700085 h 3232926"/>
              <a:gd name="connsiteX97" fmla="*/ 8992 w 2287608"/>
              <a:gd name="connsiteY97" fmla="*/ 696910 h 3232926"/>
              <a:gd name="connsiteX98" fmla="*/ 34477 w 2287608"/>
              <a:gd name="connsiteY98" fmla="*/ 705059 h 3232926"/>
              <a:gd name="connsiteX99" fmla="*/ 290620 w 2287608"/>
              <a:gd name="connsiteY99" fmla="*/ 735459 h 3232926"/>
              <a:gd name="connsiteX100" fmla="*/ 714857 w 2287608"/>
              <a:gd name="connsiteY100" fmla="*/ 615486 h 3232926"/>
              <a:gd name="connsiteX101" fmla="*/ 1132621 w 2287608"/>
              <a:gd name="connsiteY101" fmla="*/ 71046 h 3232926"/>
              <a:gd name="connsiteX102" fmla="*/ 1138305 w 2287608"/>
              <a:gd name="connsiteY102" fmla="*/ 44901 h 3232926"/>
              <a:gd name="connsiteX103" fmla="*/ 1143805 w 2287608"/>
              <a:gd name="connsiteY103" fmla="*/ 41726 h 3232926"/>
              <a:gd name="connsiteX104" fmla="*/ 1139308 w 2287608"/>
              <a:gd name="connsiteY104" fmla="*/ 40289 h 3232926"/>
              <a:gd name="connsiteX105" fmla="*/ 2069415 w 2287608"/>
              <a:gd name="connsiteY105" fmla="*/ 288501 h 3232926"/>
              <a:gd name="connsiteX106" fmla="*/ 1858661 w 2287608"/>
              <a:gd name="connsiteY106" fmla="*/ 120276 h 3232926"/>
              <a:gd name="connsiteX107" fmla="*/ 1178281 w 2287608"/>
              <a:gd name="connsiteY107" fmla="*/ 30702 h 3232926"/>
              <a:gd name="connsiteX108" fmla="*/ 1152796 w 2287608"/>
              <a:gd name="connsiteY108" fmla="*/ 38850 h 3232926"/>
              <a:gd name="connsiteX109" fmla="*/ 1147297 w 2287608"/>
              <a:gd name="connsiteY109" fmla="*/ 35676 h 3232926"/>
              <a:gd name="connsiteX110" fmla="*/ 1148300 w 2287608"/>
              <a:gd name="connsiteY110" fmla="*/ 40290 h 3232926"/>
              <a:gd name="connsiteX111" fmla="*/ 1143804 w 2287608"/>
              <a:gd name="connsiteY111" fmla="*/ 41727 h 3232926"/>
              <a:gd name="connsiteX112" fmla="*/ 1149304 w 2287608"/>
              <a:gd name="connsiteY112" fmla="*/ 44901 h 3232926"/>
              <a:gd name="connsiteX113" fmla="*/ 1154988 w 2287608"/>
              <a:gd name="connsiteY113" fmla="*/ 71046 h 3232926"/>
              <a:gd name="connsiteX114" fmla="*/ 1572751 w 2287608"/>
              <a:gd name="connsiteY114" fmla="*/ 615486 h 3232926"/>
              <a:gd name="connsiteX115" fmla="*/ 1996989 w 2287608"/>
              <a:gd name="connsiteY115" fmla="*/ 735460 h 3232926"/>
              <a:gd name="connsiteX116" fmla="*/ 2253131 w 2287608"/>
              <a:gd name="connsiteY116" fmla="*/ 705060 h 3232926"/>
              <a:gd name="connsiteX117" fmla="*/ 2278616 w 2287608"/>
              <a:gd name="connsiteY117" fmla="*/ 696911 h 3232926"/>
              <a:gd name="connsiteX118" fmla="*/ 2284115 w 2287608"/>
              <a:gd name="connsiteY118" fmla="*/ 700086 h 3232926"/>
              <a:gd name="connsiteX119" fmla="*/ 2283112 w 2287608"/>
              <a:gd name="connsiteY119" fmla="*/ 695473 h 3232926"/>
              <a:gd name="connsiteX120" fmla="*/ 2287608 w 2287608"/>
              <a:gd name="connsiteY120" fmla="*/ 694035 h 3232926"/>
              <a:gd name="connsiteX121" fmla="*/ 2282109 w 2287608"/>
              <a:gd name="connsiteY121" fmla="*/ 690860 h 3232926"/>
              <a:gd name="connsiteX122" fmla="*/ 2276424 w 2287608"/>
              <a:gd name="connsiteY122" fmla="*/ 664716 h 3232926"/>
              <a:gd name="connsiteX123" fmla="*/ 2069415 w 2287608"/>
              <a:gd name="connsiteY123" fmla="*/ 288501 h 323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287608" h="3232926">
                <a:moveTo>
                  <a:pt x="1143804" y="1916209"/>
                </a:moveTo>
                <a:lnTo>
                  <a:pt x="1140311" y="1919384"/>
                </a:lnTo>
                <a:lnTo>
                  <a:pt x="1136818" y="1916209"/>
                </a:lnTo>
                <a:lnTo>
                  <a:pt x="1136818" y="1922559"/>
                </a:lnTo>
                <a:lnTo>
                  <a:pt x="1117018" y="1940554"/>
                </a:lnTo>
                <a:cubicBezTo>
                  <a:pt x="954760" y="2102813"/>
                  <a:pt x="854401" y="2326970"/>
                  <a:pt x="854401" y="2574568"/>
                </a:cubicBezTo>
                <a:cubicBezTo>
                  <a:pt x="854401" y="2822165"/>
                  <a:pt x="954760" y="3046323"/>
                  <a:pt x="1117018" y="3208581"/>
                </a:cubicBezTo>
                <a:lnTo>
                  <a:pt x="1136818" y="3226577"/>
                </a:lnTo>
                <a:lnTo>
                  <a:pt x="1136818" y="3232926"/>
                </a:lnTo>
                <a:lnTo>
                  <a:pt x="1140311" y="3229751"/>
                </a:lnTo>
                <a:lnTo>
                  <a:pt x="1143804" y="3232926"/>
                </a:lnTo>
                <a:lnTo>
                  <a:pt x="1143804" y="3226577"/>
                </a:lnTo>
                <a:lnTo>
                  <a:pt x="1163604" y="3208581"/>
                </a:lnTo>
                <a:cubicBezTo>
                  <a:pt x="1325862" y="3046323"/>
                  <a:pt x="1426221" y="2822165"/>
                  <a:pt x="1426221" y="2574567"/>
                </a:cubicBezTo>
                <a:cubicBezTo>
                  <a:pt x="1426221" y="2326970"/>
                  <a:pt x="1325862" y="2102812"/>
                  <a:pt x="1163604" y="1940554"/>
                </a:cubicBezTo>
                <a:lnTo>
                  <a:pt x="1143804" y="1922558"/>
                </a:lnTo>
                <a:close/>
                <a:moveTo>
                  <a:pt x="1140312" y="1494239"/>
                </a:moveTo>
                <a:lnTo>
                  <a:pt x="1134813" y="1497413"/>
                </a:lnTo>
                <a:lnTo>
                  <a:pt x="1109328" y="1489264"/>
                </a:lnTo>
                <a:cubicBezTo>
                  <a:pt x="887680" y="1429874"/>
                  <a:pt x="643374" y="1455039"/>
                  <a:pt x="428947" y="1578838"/>
                </a:cubicBezTo>
                <a:cubicBezTo>
                  <a:pt x="214522" y="1702637"/>
                  <a:pt x="70575" y="1901629"/>
                  <a:pt x="11185" y="2123278"/>
                </a:cubicBezTo>
                <a:lnTo>
                  <a:pt x="5499" y="2149423"/>
                </a:lnTo>
                <a:lnTo>
                  <a:pt x="0" y="2152597"/>
                </a:lnTo>
                <a:lnTo>
                  <a:pt x="4497" y="2154035"/>
                </a:lnTo>
                <a:lnTo>
                  <a:pt x="3493" y="2158648"/>
                </a:lnTo>
                <a:lnTo>
                  <a:pt x="8992" y="2155473"/>
                </a:lnTo>
                <a:lnTo>
                  <a:pt x="34477" y="2163622"/>
                </a:lnTo>
                <a:cubicBezTo>
                  <a:pt x="117596" y="2185894"/>
                  <a:pt x="203900" y="2196274"/>
                  <a:pt x="290620" y="2194022"/>
                </a:cubicBezTo>
                <a:cubicBezTo>
                  <a:pt x="435153" y="2190268"/>
                  <a:pt x="580841" y="2151423"/>
                  <a:pt x="714858" y="2074049"/>
                </a:cubicBezTo>
                <a:cubicBezTo>
                  <a:pt x="929283" y="1950250"/>
                  <a:pt x="1073230" y="1751258"/>
                  <a:pt x="1132621" y="1529609"/>
                </a:cubicBezTo>
                <a:lnTo>
                  <a:pt x="1138305" y="1503464"/>
                </a:lnTo>
                <a:lnTo>
                  <a:pt x="1143804" y="1500289"/>
                </a:lnTo>
                <a:lnTo>
                  <a:pt x="1139308" y="1498852"/>
                </a:lnTo>
                <a:close/>
                <a:moveTo>
                  <a:pt x="2069415" y="1747063"/>
                </a:moveTo>
                <a:cubicBezTo>
                  <a:pt x="2009570" y="1682261"/>
                  <a:pt x="1939071" y="1625262"/>
                  <a:pt x="1858661" y="1578837"/>
                </a:cubicBezTo>
                <a:cubicBezTo>
                  <a:pt x="1644235" y="1455038"/>
                  <a:pt x="1399929" y="1429873"/>
                  <a:pt x="1178281" y="1489263"/>
                </a:cubicBezTo>
                <a:lnTo>
                  <a:pt x="1152796" y="1497412"/>
                </a:lnTo>
                <a:lnTo>
                  <a:pt x="1147297" y="1494238"/>
                </a:lnTo>
                <a:lnTo>
                  <a:pt x="1148300" y="1498851"/>
                </a:lnTo>
                <a:lnTo>
                  <a:pt x="1143804" y="1500288"/>
                </a:lnTo>
                <a:lnTo>
                  <a:pt x="1149304" y="1503463"/>
                </a:lnTo>
                <a:lnTo>
                  <a:pt x="1154988" y="1529608"/>
                </a:lnTo>
                <a:cubicBezTo>
                  <a:pt x="1214379" y="1751257"/>
                  <a:pt x="1358325" y="1950249"/>
                  <a:pt x="1572751" y="2074048"/>
                </a:cubicBezTo>
                <a:cubicBezTo>
                  <a:pt x="1706767" y="2151422"/>
                  <a:pt x="1852455" y="2190267"/>
                  <a:pt x="1996989" y="2194021"/>
                </a:cubicBezTo>
                <a:cubicBezTo>
                  <a:pt x="2083709" y="2196273"/>
                  <a:pt x="2170013" y="2185893"/>
                  <a:pt x="2253131" y="2163621"/>
                </a:cubicBezTo>
                <a:lnTo>
                  <a:pt x="2278616" y="2155472"/>
                </a:lnTo>
                <a:lnTo>
                  <a:pt x="2284115" y="2158647"/>
                </a:lnTo>
                <a:lnTo>
                  <a:pt x="2283112" y="2154034"/>
                </a:lnTo>
                <a:lnTo>
                  <a:pt x="2287608" y="2152596"/>
                </a:lnTo>
                <a:lnTo>
                  <a:pt x="2282109" y="2149422"/>
                </a:lnTo>
                <a:lnTo>
                  <a:pt x="2276424" y="2123277"/>
                </a:lnTo>
                <a:cubicBezTo>
                  <a:pt x="2239306" y="1984747"/>
                  <a:pt x="2169157" y="1855067"/>
                  <a:pt x="2069415" y="1747063"/>
                </a:cubicBezTo>
                <a:close/>
                <a:moveTo>
                  <a:pt x="1140311" y="779689"/>
                </a:moveTo>
                <a:lnTo>
                  <a:pt x="1134812" y="782863"/>
                </a:lnTo>
                <a:lnTo>
                  <a:pt x="1109328" y="774714"/>
                </a:lnTo>
                <a:cubicBezTo>
                  <a:pt x="887679" y="715324"/>
                  <a:pt x="643374" y="740489"/>
                  <a:pt x="428947" y="864288"/>
                </a:cubicBezTo>
                <a:cubicBezTo>
                  <a:pt x="214522" y="988087"/>
                  <a:pt x="70575" y="1187079"/>
                  <a:pt x="11185" y="1408728"/>
                </a:cubicBezTo>
                <a:lnTo>
                  <a:pt x="5499" y="1434873"/>
                </a:lnTo>
                <a:lnTo>
                  <a:pt x="0" y="1438047"/>
                </a:lnTo>
                <a:lnTo>
                  <a:pt x="4497" y="1439485"/>
                </a:lnTo>
                <a:lnTo>
                  <a:pt x="3493" y="1444098"/>
                </a:lnTo>
                <a:lnTo>
                  <a:pt x="8992" y="1440923"/>
                </a:lnTo>
                <a:lnTo>
                  <a:pt x="34477" y="1449072"/>
                </a:lnTo>
                <a:cubicBezTo>
                  <a:pt x="117595" y="1471344"/>
                  <a:pt x="203900" y="1481724"/>
                  <a:pt x="290620" y="1479472"/>
                </a:cubicBezTo>
                <a:cubicBezTo>
                  <a:pt x="435154" y="1475718"/>
                  <a:pt x="580841" y="1436873"/>
                  <a:pt x="714858" y="1359499"/>
                </a:cubicBezTo>
                <a:cubicBezTo>
                  <a:pt x="929284" y="1235700"/>
                  <a:pt x="1073229" y="1036708"/>
                  <a:pt x="1132621" y="815059"/>
                </a:cubicBezTo>
                <a:lnTo>
                  <a:pt x="1138305" y="788914"/>
                </a:lnTo>
                <a:lnTo>
                  <a:pt x="1143805" y="785739"/>
                </a:lnTo>
                <a:lnTo>
                  <a:pt x="1139308" y="784302"/>
                </a:lnTo>
                <a:close/>
                <a:moveTo>
                  <a:pt x="2069415" y="1032514"/>
                </a:moveTo>
                <a:cubicBezTo>
                  <a:pt x="2009570" y="967712"/>
                  <a:pt x="1939071" y="910714"/>
                  <a:pt x="1858661" y="864289"/>
                </a:cubicBezTo>
                <a:cubicBezTo>
                  <a:pt x="1644235" y="740490"/>
                  <a:pt x="1399929" y="715325"/>
                  <a:pt x="1178281" y="774715"/>
                </a:cubicBezTo>
                <a:lnTo>
                  <a:pt x="1152796" y="782864"/>
                </a:lnTo>
                <a:lnTo>
                  <a:pt x="1147297" y="779690"/>
                </a:lnTo>
                <a:lnTo>
                  <a:pt x="1148300" y="784303"/>
                </a:lnTo>
                <a:lnTo>
                  <a:pt x="1143804" y="785740"/>
                </a:lnTo>
                <a:lnTo>
                  <a:pt x="1149304" y="788915"/>
                </a:lnTo>
                <a:lnTo>
                  <a:pt x="1154988" y="815060"/>
                </a:lnTo>
                <a:cubicBezTo>
                  <a:pt x="1214379" y="1036709"/>
                  <a:pt x="1358325" y="1235701"/>
                  <a:pt x="1572751" y="1359500"/>
                </a:cubicBezTo>
                <a:cubicBezTo>
                  <a:pt x="1706767" y="1436874"/>
                  <a:pt x="1852455" y="1475719"/>
                  <a:pt x="1996989" y="1479473"/>
                </a:cubicBezTo>
                <a:cubicBezTo>
                  <a:pt x="2083709" y="1481725"/>
                  <a:pt x="2170013" y="1471345"/>
                  <a:pt x="2253131" y="1449073"/>
                </a:cubicBezTo>
                <a:lnTo>
                  <a:pt x="2278616" y="1440924"/>
                </a:lnTo>
                <a:lnTo>
                  <a:pt x="2284115" y="1444099"/>
                </a:lnTo>
                <a:lnTo>
                  <a:pt x="2283112" y="1439486"/>
                </a:lnTo>
                <a:lnTo>
                  <a:pt x="2287608" y="1438048"/>
                </a:lnTo>
                <a:lnTo>
                  <a:pt x="2282109" y="1434874"/>
                </a:lnTo>
                <a:lnTo>
                  <a:pt x="2276424" y="1408729"/>
                </a:lnTo>
                <a:cubicBezTo>
                  <a:pt x="2239306" y="1270198"/>
                  <a:pt x="2169157" y="1140518"/>
                  <a:pt x="2069415" y="1032514"/>
                </a:cubicBezTo>
                <a:close/>
                <a:moveTo>
                  <a:pt x="1140311" y="35676"/>
                </a:moveTo>
                <a:lnTo>
                  <a:pt x="1134812" y="38850"/>
                </a:lnTo>
                <a:lnTo>
                  <a:pt x="1109328" y="30701"/>
                </a:lnTo>
                <a:cubicBezTo>
                  <a:pt x="887679" y="-28689"/>
                  <a:pt x="643374" y="-3524"/>
                  <a:pt x="428948" y="120275"/>
                </a:cubicBezTo>
                <a:cubicBezTo>
                  <a:pt x="214521" y="244074"/>
                  <a:pt x="70575" y="443066"/>
                  <a:pt x="11185" y="664715"/>
                </a:cubicBezTo>
                <a:lnTo>
                  <a:pt x="5499" y="690860"/>
                </a:lnTo>
                <a:lnTo>
                  <a:pt x="0" y="694034"/>
                </a:lnTo>
                <a:lnTo>
                  <a:pt x="4497" y="695472"/>
                </a:lnTo>
                <a:lnTo>
                  <a:pt x="3493" y="700085"/>
                </a:lnTo>
                <a:lnTo>
                  <a:pt x="8992" y="696910"/>
                </a:lnTo>
                <a:lnTo>
                  <a:pt x="34477" y="705059"/>
                </a:lnTo>
                <a:cubicBezTo>
                  <a:pt x="117595" y="727331"/>
                  <a:pt x="203900" y="737711"/>
                  <a:pt x="290620" y="735459"/>
                </a:cubicBezTo>
                <a:cubicBezTo>
                  <a:pt x="435154" y="731705"/>
                  <a:pt x="580841" y="692860"/>
                  <a:pt x="714857" y="615486"/>
                </a:cubicBezTo>
                <a:cubicBezTo>
                  <a:pt x="929284" y="491687"/>
                  <a:pt x="1073229" y="292695"/>
                  <a:pt x="1132621" y="71046"/>
                </a:cubicBezTo>
                <a:lnTo>
                  <a:pt x="1138305" y="44901"/>
                </a:lnTo>
                <a:lnTo>
                  <a:pt x="1143805" y="41726"/>
                </a:lnTo>
                <a:lnTo>
                  <a:pt x="1139308" y="40289"/>
                </a:lnTo>
                <a:close/>
                <a:moveTo>
                  <a:pt x="2069415" y="288501"/>
                </a:moveTo>
                <a:cubicBezTo>
                  <a:pt x="2009570" y="223699"/>
                  <a:pt x="1939071" y="166700"/>
                  <a:pt x="1858661" y="120276"/>
                </a:cubicBezTo>
                <a:cubicBezTo>
                  <a:pt x="1644235" y="-3523"/>
                  <a:pt x="1399929" y="-28688"/>
                  <a:pt x="1178281" y="30702"/>
                </a:cubicBezTo>
                <a:lnTo>
                  <a:pt x="1152796" y="38850"/>
                </a:lnTo>
                <a:lnTo>
                  <a:pt x="1147297" y="35676"/>
                </a:lnTo>
                <a:lnTo>
                  <a:pt x="1148300" y="40290"/>
                </a:lnTo>
                <a:lnTo>
                  <a:pt x="1143804" y="41727"/>
                </a:lnTo>
                <a:lnTo>
                  <a:pt x="1149304" y="44901"/>
                </a:lnTo>
                <a:lnTo>
                  <a:pt x="1154988" y="71046"/>
                </a:lnTo>
                <a:cubicBezTo>
                  <a:pt x="1214379" y="292695"/>
                  <a:pt x="1358325" y="491688"/>
                  <a:pt x="1572751" y="615486"/>
                </a:cubicBezTo>
                <a:cubicBezTo>
                  <a:pt x="1706767" y="692860"/>
                  <a:pt x="1852455" y="731705"/>
                  <a:pt x="1996989" y="735460"/>
                </a:cubicBezTo>
                <a:cubicBezTo>
                  <a:pt x="2083709" y="737712"/>
                  <a:pt x="2170013" y="727332"/>
                  <a:pt x="2253131" y="705060"/>
                </a:cubicBezTo>
                <a:lnTo>
                  <a:pt x="2278616" y="696911"/>
                </a:lnTo>
                <a:lnTo>
                  <a:pt x="2284115" y="700086"/>
                </a:lnTo>
                <a:lnTo>
                  <a:pt x="2283112" y="695473"/>
                </a:lnTo>
                <a:lnTo>
                  <a:pt x="2287608" y="694035"/>
                </a:lnTo>
                <a:lnTo>
                  <a:pt x="2282109" y="690860"/>
                </a:lnTo>
                <a:lnTo>
                  <a:pt x="2276424" y="664716"/>
                </a:lnTo>
                <a:cubicBezTo>
                  <a:pt x="2239306" y="526185"/>
                  <a:pt x="2169157" y="396505"/>
                  <a:pt x="2069415" y="288501"/>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nvGrpSpPr>
          <p:cNvPr id="39" name="Group 38">
            <a:extLst>
              <a:ext uri="{FF2B5EF4-FFF2-40B4-BE49-F238E27FC236}">
                <a16:creationId xmlns:a16="http://schemas.microsoft.com/office/drawing/2014/main" id="{AC46C823-4AEE-4D15-A7B7-556599F864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8100000" flipV="1">
            <a:off x="521489" y="5639014"/>
            <a:ext cx="865742" cy="628383"/>
            <a:chOff x="558167" y="958515"/>
            <a:chExt cx="865742" cy="628383"/>
          </a:xfrm>
          <a:solidFill>
            <a:schemeClr val="accent3"/>
          </a:solidFill>
        </p:grpSpPr>
        <p:sp>
          <p:nvSpPr>
            <p:cNvPr id="40" name="Freeform: Shape 39">
              <a:extLst>
                <a:ext uri="{FF2B5EF4-FFF2-40B4-BE49-F238E27FC236}">
                  <a16:creationId xmlns:a16="http://schemas.microsoft.com/office/drawing/2014/main" id="{7FE368E1-8B21-487B-879D-A963091996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eeform: Shape 40">
              <a:extLst>
                <a:ext uri="{FF2B5EF4-FFF2-40B4-BE49-F238E27FC236}">
                  <a16:creationId xmlns:a16="http://schemas.microsoft.com/office/drawing/2014/main" id="{58A31684-3F27-4828-8633-A1624B02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43" name="Group 42">
            <a:extLst>
              <a:ext uri="{FF2B5EF4-FFF2-40B4-BE49-F238E27FC236}">
                <a16:creationId xmlns:a16="http://schemas.microsoft.com/office/drawing/2014/main" id="{766CF5CA-BCE0-446B-990C-62FB772ABE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486523" y="3291143"/>
            <a:ext cx="1785983" cy="2208479"/>
            <a:chOff x="2725201" y="4453039"/>
            <a:chExt cx="1785983" cy="2208479"/>
          </a:xfrm>
        </p:grpSpPr>
        <p:cxnSp>
          <p:nvCxnSpPr>
            <p:cNvPr id="44" name="Straight Connector 43">
              <a:extLst>
                <a:ext uri="{FF2B5EF4-FFF2-40B4-BE49-F238E27FC236}">
                  <a16:creationId xmlns:a16="http://schemas.microsoft.com/office/drawing/2014/main" id="{791F38DD-D787-4EE5-931B-C8CC2ED927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3618192" y="4453039"/>
              <a:ext cx="0" cy="220847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F4E1D11-C91E-45F4-9A4A-EC0243DE76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738439" y="5243393"/>
              <a:ext cx="17609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63D0A83C-B0AD-4E04-B3FE-48D739F6F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725201" y="4861779"/>
              <a:ext cx="1785983" cy="1799739"/>
            </a:xfrm>
            <a:custGeom>
              <a:avLst/>
              <a:gdLst>
                <a:gd name="connsiteX0" fmla="*/ 440819 w 1785983"/>
                <a:gd name="connsiteY0" fmla="*/ 59 h 1799739"/>
                <a:gd name="connsiteX1" fmla="*/ 845918 w 1785983"/>
                <a:gd name="connsiteY1" fmla="*/ 261596 h 1799739"/>
                <a:gd name="connsiteX2" fmla="*/ 892992 w 1785983"/>
                <a:gd name="connsiteY2" fmla="*/ 360758 h 1799739"/>
                <a:gd name="connsiteX3" fmla="*/ 892992 w 1785983"/>
                <a:gd name="connsiteY3" fmla="*/ 365372 h 1799739"/>
                <a:gd name="connsiteX4" fmla="*/ 940065 w 1785983"/>
                <a:gd name="connsiteY4" fmla="*/ 266212 h 1799739"/>
                <a:gd name="connsiteX5" fmla="*/ 1406106 w 1785983"/>
                <a:gd name="connsiteY5" fmla="*/ 8338 h 1799739"/>
                <a:gd name="connsiteX6" fmla="*/ 1022901 w 1785983"/>
                <a:gd name="connsiteY6" fmla="*/ 1699451 h 1799739"/>
                <a:gd name="connsiteX7" fmla="*/ 892991 w 1785983"/>
                <a:gd name="connsiteY7" fmla="*/ 1799739 h 1799739"/>
                <a:gd name="connsiteX8" fmla="*/ 892991 w 1785983"/>
                <a:gd name="connsiteY8" fmla="*/ 1795123 h 1799739"/>
                <a:gd name="connsiteX9" fmla="*/ 763082 w 1785983"/>
                <a:gd name="connsiteY9" fmla="*/ 1694835 h 1799739"/>
                <a:gd name="connsiteX10" fmla="*/ 379877 w 1785983"/>
                <a:gd name="connsiteY10" fmla="*/ 3722 h 1799739"/>
                <a:gd name="connsiteX11" fmla="*/ 440819 w 1785983"/>
                <a:gd name="connsiteY11" fmla="*/ 59 h 1799739"/>
                <a:gd name="connsiteX0" fmla="*/ 440819 w 1785983"/>
                <a:gd name="connsiteY0" fmla="*/ 59 h 1849891"/>
                <a:gd name="connsiteX1" fmla="*/ 845918 w 1785983"/>
                <a:gd name="connsiteY1" fmla="*/ 261596 h 1849891"/>
                <a:gd name="connsiteX2" fmla="*/ 892992 w 1785983"/>
                <a:gd name="connsiteY2" fmla="*/ 360758 h 1849891"/>
                <a:gd name="connsiteX3" fmla="*/ 892992 w 1785983"/>
                <a:gd name="connsiteY3" fmla="*/ 365372 h 1849891"/>
                <a:gd name="connsiteX4" fmla="*/ 940065 w 1785983"/>
                <a:gd name="connsiteY4" fmla="*/ 266212 h 1849891"/>
                <a:gd name="connsiteX5" fmla="*/ 1406106 w 1785983"/>
                <a:gd name="connsiteY5" fmla="*/ 8338 h 1849891"/>
                <a:gd name="connsiteX6" fmla="*/ 1022901 w 1785983"/>
                <a:gd name="connsiteY6" fmla="*/ 1699451 h 1849891"/>
                <a:gd name="connsiteX7" fmla="*/ 892991 w 1785983"/>
                <a:gd name="connsiteY7" fmla="*/ 1799739 h 1849891"/>
                <a:gd name="connsiteX8" fmla="*/ 838223 w 1785983"/>
                <a:gd name="connsiteY8" fmla="*/ 1849891 h 1849891"/>
                <a:gd name="connsiteX9" fmla="*/ 763082 w 1785983"/>
                <a:gd name="connsiteY9" fmla="*/ 1694835 h 1849891"/>
                <a:gd name="connsiteX10" fmla="*/ 379877 w 1785983"/>
                <a:gd name="connsiteY10" fmla="*/ 3722 h 1849891"/>
                <a:gd name="connsiteX11" fmla="*/ 440819 w 1785983"/>
                <a:gd name="connsiteY11" fmla="*/ 59 h 1849891"/>
                <a:gd name="connsiteX0" fmla="*/ 440819 w 1785983"/>
                <a:gd name="connsiteY0" fmla="*/ 59 h 1799739"/>
                <a:gd name="connsiteX1" fmla="*/ 845918 w 1785983"/>
                <a:gd name="connsiteY1" fmla="*/ 261596 h 1799739"/>
                <a:gd name="connsiteX2" fmla="*/ 892992 w 1785983"/>
                <a:gd name="connsiteY2" fmla="*/ 360758 h 1799739"/>
                <a:gd name="connsiteX3" fmla="*/ 892992 w 1785983"/>
                <a:gd name="connsiteY3" fmla="*/ 365372 h 1799739"/>
                <a:gd name="connsiteX4" fmla="*/ 940065 w 1785983"/>
                <a:gd name="connsiteY4" fmla="*/ 266212 h 1799739"/>
                <a:gd name="connsiteX5" fmla="*/ 1406106 w 1785983"/>
                <a:gd name="connsiteY5" fmla="*/ 8338 h 1799739"/>
                <a:gd name="connsiteX6" fmla="*/ 1022901 w 1785983"/>
                <a:gd name="connsiteY6" fmla="*/ 1699451 h 1799739"/>
                <a:gd name="connsiteX7" fmla="*/ 892991 w 1785983"/>
                <a:gd name="connsiteY7" fmla="*/ 1799739 h 1799739"/>
                <a:gd name="connsiteX8" fmla="*/ 763082 w 1785983"/>
                <a:gd name="connsiteY8" fmla="*/ 1694835 h 1799739"/>
                <a:gd name="connsiteX9" fmla="*/ 379877 w 1785983"/>
                <a:gd name="connsiteY9" fmla="*/ 3722 h 1799739"/>
                <a:gd name="connsiteX10" fmla="*/ 440819 w 1785983"/>
                <a:gd name="connsiteY10" fmla="*/ 59 h 179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5983" h="1799739">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763082" y="1694835"/>
                  </a:lnTo>
                  <a:cubicBezTo>
                    <a:pt x="-338018" y="799772"/>
                    <a:pt x="-41719" y="62104"/>
                    <a:pt x="379877" y="3722"/>
                  </a:cubicBezTo>
                  <a:cubicBezTo>
                    <a:pt x="399953" y="942"/>
                    <a:pt x="420313" y="-298"/>
                    <a:pt x="440819" y="59"/>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latin typeface="Bell MT" panose="02020503060305020303" pitchFamily="18" charset="0"/>
              </a:endParaRPr>
            </a:p>
          </p:txBody>
        </p:sp>
        <p:sp>
          <p:nvSpPr>
            <p:cNvPr id="47" name="Rectangle 30">
              <a:extLst>
                <a:ext uri="{FF2B5EF4-FFF2-40B4-BE49-F238E27FC236}">
                  <a16:creationId xmlns:a16="http://schemas.microsoft.com/office/drawing/2014/main" id="{AF60A4C7-053A-4E00-9224-C9C9CAA54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124232" y="5447997"/>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30">
              <a:extLst>
                <a:ext uri="{FF2B5EF4-FFF2-40B4-BE49-F238E27FC236}">
                  <a16:creationId xmlns:a16="http://schemas.microsoft.com/office/drawing/2014/main" id="{C90A005E-7D6C-4543-AE86-10F5BA1C0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315029" y="5983110"/>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BC174C2C-9AC5-4D2F-B12B-8AD9BE8773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flipV="1">
            <a:off x="473803" y="5280732"/>
            <a:ext cx="864005" cy="1032464"/>
            <a:chOff x="2207971" y="2384401"/>
            <a:chExt cx="864005" cy="1032464"/>
          </a:xfrm>
        </p:grpSpPr>
        <p:sp>
          <p:nvSpPr>
            <p:cNvPr id="51" name="Freeform: Shape 50">
              <a:extLst>
                <a:ext uri="{FF2B5EF4-FFF2-40B4-BE49-F238E27FC236}">
                  <a16:creationId xmlns:a16="http://schemas.microsoft.com/office/drawing/2014/main" id="{F2A1D572-4E75-4B18-83CD-369937018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Freeform: Shape 51">
              <a:extLst>
                <a:ext uri="{FF2B5EF4-FFF2-40B4-BE49-F238E27FC236}">
                  <a16:creationId xmlns:a16="http://schemas.microsoft.com/office/drawing/2014/main" id="{A4501448-AAB4-4BDF-81E5-BF4BEF2A4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3" name="Group 52">
              <a:extLst>
                <a:ext uri="{FF2B5EF4-FFF2-40B4-BE49-F238E27FC236}">
                  <a16:creationId xmlns:a16="http://schemas.microsoft.com/office/drawing/2014/main" id="{DA5CA3F8-7E28-4253-9221-2849B189136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40769" y="2384401"/>
              <a:ext cx="313009" cy="1032464"/>
              <a:chOff x="2440769" y="2384401"/>
              <a:chExt cx="313009" cy="1032464"/>
            </a:xfrm>
          </p:grpSpPr>
          <p:cxnSp>
            <p:nvCxnSpPr>
              <p:cNvPr id="54" name="Straight Connector 53">
                <a:extLst>
                  <a:ext uri="{FF2B5EF4-FFF2-40B4-BE49-F238E27FC236}">
                    <a16:creationId xmlns:a16="http://schemas.microsoft.com/office/drawing/2014/main" id="{ABAD8F42-57F4-4A12-8B47-E199EA1741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BF509FE-DD9E-4AB3-94EE-468C868875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7" name="Freeform: Shape 56">
            <a:extLst>
              <a:ext uri="{FF2B5EF4-FFF2-40B4-BE49-F238E27FC236}">
                <a16:creationId xmlns:a16="http://schemas.microsoft.com/office/drawing/2014/main" id="{A7F45189-997F-4E6B-800E-D17FF116E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10114077" y="3690094"/>
            <a:ext cx="1785983" cy="1799739"/>
          </a:xfrm>
          <a:custGeom>
            <a:avLst/>
            <a:gdLst>
              <a:gd name="connsiteX0" fmla="*/ 440819 w 1785983"/>
              <a:gd name="connsiteY0" fmla="*/ 59 h 1799739"/>
              <a:gd name="connsiteX1" fmla="*/ 845918 w 1785983"/>
              <a:gd name="connsiteY1" fmla="*/ 261596 h 1799739"/>
              <a:gd name="connsiteX2" fmla="*/ 892992 w 1785983"/>
              <a:gd name="connsiteY2" fmla="*/ 360758 h 1799739"/>
              <a:gd name="connsiteX3" fmla="*/ 892992 w 1785983"/>
              <a:gd name="connsiteY3" fmla="*/ 365372 h 1799739"/>
              <a:gd name="connsiteX4" fmla="*/ 940065 w 1785983"/>
              <a:gd name="connsiteY4" fmla="*/ 266212 h 1799739"/>
              <a:gd name="connsiteX5" fmla="*/ 1406106 w 1785983"/>
              <a:gd name="connsiteY5" fmla="*/ 8338 h 1799739"/>
              <a:gd name="connsiteX6" fmla="*/ 1022901 w 1785983"/>
              <a:gd name="connsiteY6" fmla="*/ 1699451 h 1799739"/>
              <a:gd name="connsiteX7" fmla="*/ 892991 w 1785983"/>
              <a:gd name="connsiteY7" fmla="*/ 1799739 h 1799739"/>
              <a:gd name="connsiteX8" fmla="*/ 892991 w 1785983"/>
              <a:gd name="connsiteY8" fmla="*/ 1795123 h 1799739"/>
              <a:gd name="connsiteX9" fmla="*/ 763082 w 1785983"/>
              <a:gd name="connsiteY9" fmla="*/ 1694835 h 1799739"/>
              <a:gd name="connsiteX10" fmla="*/ 379877 w 1785983"/>
              <a:gd name="connsiteY10" fmla="*/ 3722 h 1799739"/>
              <a:gd name="connsiteX11" fmla="*/ 440819 w 1785983"/>
              <a:gd name="connsiteY11" fmla="*/ 59 h 179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5983" h="1799739">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892991" y="1795123"/>
                </a:lnTo>
                <a:lnTo>
                  <a:pt x="763082" y="1694835"/>
                </a:lnTo>
                <a:cubicBezTo>
                  <a:pt x="-338018" y="799772"/>
                  <a:pt x="-41719" y="62104"/>
                  <a:pt x="379877" y="3722"/>
                </a:cubicBezTo>
                <a:cubicBezTo>
                  <a:pt x="399953" y="942"/>
                  <a:pt x="420313" y="-298"/>
                  <a:pt x="440819" y="59"/>
                </a:cubicBezTo>
                <a:close/>
              </a:path>
            </a:pathLst>
          </a:custGeom>
          <a:solidFill>
            <a:schemeClr val="accent1">
              <a:alpha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BC214B40-3523-42BE-856A-2B90472652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8100000" flipV="1">
            <a:off x="9049994" y="71786"/>
            <a:ext cx="2287608" cy="3673900"/>
            <a:chOff x="-6080955" y="3437416"/>
            <a:chExt cx="2287608" cy="3673900"/>
          </a:xfrm>
        </p:grpSpPr>
        <p:cxnSp>
          <p:nvCxnSpPr>
            <p:cNvPr id="60" name="Straight Connector 59">
              <a:extLst>
                <a:ext uri="{FF2B5EF4-FFF2-40B4-BE49-F238E27FC236}">
                  <a16:creationId xmlns:a16="http://schemas.microsoft.com/office/drawing/2014/main" id="{5626B876-FE3F-403F-B675-FB9415E00A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937151" y="4754133"/>
              <a:ext cx="0" cy="23571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Freeform: Shape 60">
              <a:extLst>
                <a:ext uri="{FF2B5EF4-FFF2-40B4-BE49-F238E27FC236}">
                  <a16:creationId xmlns:a16="http://schemas.microsoft.com/office/drawing/2014/main" id="{03F8DDE7-4258-4181-9F2B-940B587EE5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5226554" y="3437416"/>
              <a:ext cx="571820" cy="1316717"/>
            </a:xfrm>
            <a:custGeom>
              <a:avLst/>
              <a:gdLst>
                <a:gd name="connsiteX0" fmla="*/ 282417 w 571820"/>
                <a:gd name="connsiteY0" fmla="*/ 1316717 h 1316717"/>
                <a:gd name="connsiteX1" fmla="*/ 285910 w 571820"/>
                <a:gd name="connsiteY1" fmla="*/ 1313542 h 1316717"/>
                <a:gd name="connsiteX2" fmla="*/ 289403 w 571820"/>
                <a:gd name="connsiteY2" fmla="*/ 1316717 h 1316717"/>
                <a:gd name="connsiteX3" fmla="*/ 289403 w 571820"/>
                <a:gd name="connsiteY3" fmla="*/ 1310368 h 1316717"/>
                <a:gd name="connsiteX4" fmla="*/ 309203 w 571820"/>
                <a:gd name="connsiteY4" fmla="*/ 1292372 h 1316717"/>
                <a:gd name="connsiteX5" fmla="*/ 571820 w 571820"/>
                <a:gd name="connsiteY5" fmla="*/ 658358 h 1316717"/>
                <a:gd name="connsiteX6" fmla="*/ 309203 w 571820"/>
                <a:gd name="connsiteY6" fmla="*/ 24345 h 1316717"/>
                <a:gd name="connsiteX7" fmla="*/ 289403 w 571820"/>
                <a:gd name="connsiteY7" fmla="*/ 6349 h 1316717"/>
                <a:gd name="connsiteX8" fmla="*/ 289403 w 571820"/>
                <a:gd name="connsiteY8" fmla="*/ 0 h 1316717"/>
                <a:gd name="connsiteX9" fmla="*/ 285910 w 571820"/>
                <a:gd name="connsiteY9" fmla="*/ 3175 h 1316717"/>
                <a:gd name="connsiteX10" fmla="*/ 282417 w 571820"/>
                <a:gd name="connsiteY10" fmla="*/ 0 h 1316717"/>
                <a:gd name="connsiteX11" fmla="*/ 282417 w 571820"/>
                <a:gd name="connsiteY11" fmla="*/ 6350 h 1316717"/>
                <a:gd name="connsiteX12" fmla="*/ 262617 w 571820"/>
                <a:gd name="connsiteY12" fmla="*/ 24345 h 1316717"/>
                <a:gd name="connsiteX13" fmla="*/ 0 w 571820"/>
                <a:gd name="connsiteY13" fmla="*/ 658359 h 1316717"/>
                <a:gd name="connsiteX14" fmla="*/ 262617 w 571820"/>
                <a:gd name="connsiteY14" fmla="*/ 1292372 h 1316717"/>
                <a:gd name="connsiteX15" fmla="*/ 282417 w 571820"/>
                <a:gd name="connsiteY15" fmla="*/ 1310368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820" h="1316717">
                  <a:moveTo>
                    <a:pt x="282417" y="1316717"/>
                  </a:moveTo>
                  <a:lnTo>
                    <a:pt x="285910" y="1313542"/>
                  </a:lnTo>
                  <a:lnTo>
                    <a:pt x="289403" y="1316717"/>
                  </a:lnTo>
                  <a:lnTo>
                    <a:pt x="289403" y="1310368"/>
                  </a:lnTo>
                  <a:lnTo>
                    <a:pt x="309203" y="1292372"/>
                  </a:lnTo>
                  <a:cubicBezTo>
                    <a:pt x="471461" y="1130114"/>
                    <a:pt x="571820" y="905956"/>
                    <a:pt x="571820" y="658358"/>
                  </a:cubicBezTo>
                  <a:cubicBezTo>
                    <a:pt x="571820" y="410761"/>
                    <a:pt x="471461" y="186603"/>
                    <a:pt x="309203" y="24345"/>
                  </a:cubicBezTo>
                  <a:lnTo>
                    <a:pt x="289403" y="6349"/>
                  </a:lnTo>
                  <a:lnTo>
                    <a:pt x="289403" y="0"/>
                  </a:lnTo>
                  <a:lnTo>
                    <a:pt x="285910" y="3175"/>
                  </a:lnTo>
                  <a:lnTo>
                    <a:pt x="282417" y="0"/>
                  </a:lnTo>
                  <a:lnTo>
                    <a:pt x="282417" y="6350"/>
                  </a:lnTo>
                  <a:lnTo>
                    <a:pt x="262617" y="24345"/>
                  </a:lnTo>
                  <a:cubicBezTo>
                    <a:pt x="100359" y="186604"/>
                    <a:pt x="0" y="410761"/>
                    <a:pt x="0" y="658359"/>
                  </a:cubicBezTo>
                  <a:cubicBezTo>
                    <a:pt x="0" y="905956"/>
                    <a:pt x="100359" y="1130114"/>
                    <a:pt x="262617" y="1292372"/>
                  </a:cubicBezTo>
                  <a:lnTo>
                    <a:pt x="282417" y="1310368"/>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Freeform: Shape 61">
              <a:extLst>
                <a:ext uri="{FF2B5EF4-FFF2-40B4-BE49-F238E27FC236}">
                  <a16:creationId xmlns:a16="http://schemas.microsoft.com/office/drawing/2014/main" id="{4EED88FA-E654-453B-92BF-21196E32B4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955" y="4476018"/>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Freeform: Shape 62">
              <a:extLst>
                <a:ext uri="{FF2B5EF4-FFF2-40B4-BE49-F238E27FC236}">
                  <a16:creationId xmlns:a16="http://schemas.microsoft.com/office/drawing/2014/main" id="{7F3C238A-5CF1-4927-B70F-C99112299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937151" y="4476018"/>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Freeform: Shape 63">
              <a:extLst>
                <a:ext uri="{FF2B5EF4-FFF2-40B4-BE49-F238E27FC236}">
                  <a16:creationId xmlns:a16="http://schemas.microsoft.com/office/drawing/2014/main" id="{42EAC2EE-4C33-44A6-A62B-6130E320AF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955" y="5190567"/>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Freeform: Shape 64">
              <a:extLst>
                <a:ext uri="{FF2B5EF4-FFF2-40B4-BE49-F238E27FC236}">
                  <a16:creationId xmlns:a16="http://schemas.microsoft.com/office/drawing/2014/main" id="{0F2EC395-DF39-4C41-A452-37AF723EA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937151" y="5190567"/>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Freeform: Shape 65">
              <a:extLst>
                <a:ext uri="{FF2B5EF4-FFF2-40B4-BE49-F238E27FC236}">
                  <a16:creationId xmlns:a16="http://schemas.microsoft.com/office/drawing/2014/main" id="{2425D947-0068-4059-B9BE-93A3B27CDA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955" y="5934581"/>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Freeform: Shape 66">
              <a:extLst>
                <a:ext uri="{FF2B5EF4-FFF2-40B4-BE49-F238E27FC236}">
                  <a16:creationId xmlns:a16="http://schemas.microsoft.com/office/drawing/2014/main" id="{80F2FE05-A04C-4860-B709-2FCBEAE879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937151" y="5934581"/>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a:xfrm>
            <a:off x="3882610" y="1011237"/>
            <a:ext cx="4426782" cy="860400"/>
          </a:xfrm>
        </p:spPr>
        <p:txBody>
          <a:bodyPr anchor="b">
            <a:normAutofit/>
          </a:bodyPr>
          <a:lstStyle/>
          <a:p>
            <a:pPr algn="ctr"/>
            <a:r>
              <a:rPr lang="en-US" sz="2600" b="1"/>
              <a:t>Current T35 research project</a:t>
            </a:r>
          </a:p>
        </p:txBody>
      </p:sp>
      <p:cxnSp>
        <p:nvCxnSpPr>
          <p:cNvPr id="69" name="Straight Connector 68">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DD5CDA9A-CF7C-AF60-5C82-3F7200A59C41}"/>
              </a:ext>
            </a:extLst>
          </p:cNvPr>
          <p:cNvSpPr>
            <a:spLocks noGrp="1"/>
          </p:cNvSpPr>
          <p:nvPr>
            <p:ph idx="1"/>
          </p:nvPr>
        </p:nvSpPr>
        <p:spPr>
          <a:xfrm>
            <a:off x="3863976" y="2759076"/>
            <a:ext cx="4460874" cy="3009899"/>
          </a:xfrm>
        </p:spPr>
        <p:txBody>
          <a:bodyPr>
            <a:normAutofit/>
          </a:bodyPr>
          <a:lstStyle/>
          <a:p>
            <a:r>
              <a:rPr lang="en-US" b="1" u="sng" dirty="0">
                <a:solidFill>
                  <a:srgbClr val="FF0000"/>
                </a:solidFill>
              </a:rPr>
              <a:t>Project Goal: </a:t>
            </a:r>
            <a:r>
              <a:rPr lang="en-US" b="1" dirty="0">
                <a:solidFill>
                  <a:schemeClr val="tx1"/>
                </a:solidFill>
              </a:rPr>
              <a:t>Assess temporal trends (2014-present) in HPV vaccination and cervical cancer screening in relation to cervical cancer development by subgroup (SOGI v. non-SOGI, urban v. rural, racial/ethnic group). </a:t>
            </a:r>
          </a:p>
          <a:p>
            <a:endParaRPr lang="en-US" b="1" dirty="0"/>
          </a:p>
          <a:p>
            <a:endParaRPr lang="en-US" b="1" dirty="0"/>
          </a:p>
        </p:txBody>
      </p:sp>
      <p:grpSp>
        <p:nvGrpSpPr>
          <p:cNvPr id="71" name="Group 70">
            <a:extLst>
              <a:ext uri="{FF2B5EF4-FFF2-40B4-BE49-F238E27FC236}">
                <a16:creationId xmlns:a16="http://schemas.microsoft.com/office/drawing/2014/main" id="{69D14CB3-B46C-4D52-91C7-9020767C01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flipH="1" flipV="1">
            <a:off x="10901022" y="5639014"/>
            <a:ext cx="865742" cy="628383"/>
            <a:chOff x="558167" y="958515"/>
            <a:chExt cx="865742" cy="628383"/>
          </a:xfrm>
          <a:solidFill>
            <a:schemeClr val="accent3"/>
          </a:solidFill>
        </p:grpSpPr>
        <p:sp>
          <p:nvSpPr>
            <p:cNvPr id="72" name="Freeform: Shape 71">
              <a:extLst>
                <a:ext uri="{FF2B5EF4-FFF2-40B4-BE49-F238E27FC236}">
                  <a16:creationId xmlns:a16="http://schemas.microsoft.com/office/drawing/2014/main" id="{3A77D7F4-D3A2-4801-9AC3-6626FDE15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Freeform: Shape 72">
              <a:extLst>
                <a:ext uri="{FF2B5EF4-FFF2-40B4-BE49-F238E27FC236}">
                  <a16:creationId xmlns:a16="http://schemas.microsoft.com/office/drawing/2014/main" id="{1E62BACE-7CE7-442A-BFFB-8BC57C446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75" name="Group 74">
            <a:extLst>
              <a:ext uri="{FF2B5EF4-FFF2-40B4-BE49-F238E27FC236}">
                <a16:creationId xmlns:a16="http://schemas.microsoft.com/office/drawing/2014/main" id="{695E1464-F8FF-467B-BC7A-2DB63FD734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9919495" y="3291143"/>
            <a:ext cx="1785983" cy="2208479"/>
            <a:chOff x="2725201" y="4453039"/>
            <a:chExt cx="1785983" cy="2208479"/>
          </a:xfrm>
        </p:grpSpPr>
        <p:cxnSp>
          <p:nvCxnSpPr>
            <p:cNvPr id="76" name="Straight Connector 75">
              <a:extLst>
                <a:ext uri="{FF2B5EF4-FFF2-40B4-BE49-F238E27FC236}">
                  <a16:creationId xmlns:a16="http://schemas.microsoft.com/office/drawing/2014/main" id="{1D9EF77E-636A-4F91-8AC6-2926F2512C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3618192" y="4453039"/>
              <a:ext cx="0" cy="220847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F9F8CE5-DA1D-4DAF-A044-400C40169D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738439" y="5243393"/>
              <a:ext cx="17609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Freeform: Shape 77">
              <a:extLst>
                <a:ext uri="{FF2B5EF4-FFF2-40B4-BE49-F238E27FC236}">
                  <a16:creationId xmlns:a16="http://schemas.microsoft.com/office/drawing/2014/main" id="{9C47A2FE-4826-4485-B3C0-56DF9A73A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725201" y="4861779"/>
              <a:ext cx="1785983" cy="1799739"/>
            </a:xfrm>
            <a:custGeom>
              <a:avLst/>
              <a:gdLst>
                <a:gd name="connsiteX0" fmla="*/ 440819 w 1785983"/>
                <a:gd name="connsiteY0" fmla="*/ 59 h 1799739"/>
                <a:gd name="connsiteX1" fmla="*/ 845918 w 1785983"/>
                <a:gd name="connsiteY1" fmla="*/ 261596 h 1799739"/>
                <a:gd name="connsiteX2" fmla="*/ 892992 w 1785983"/>
                <a:gd name="connsiteY2" fmla="*/ 360758 h 1799739"/>
                <a:gd name="connsiteX3" fmla="*/ 892992 w 1785983"/>
                <a:gd name="connsiteY3" fmla="*/ 365372 h 1799739"/>
                <a:gd name="connsiteX4" fmla="*/ 940065 w 1785983"/>
                <a:gd name="connsiteY4" fmla="*/ 266212 h 1799739"/>
                <a:gd name="connsiteX5" fmla="*/ 1406106 w 1785983"/>
                <a:gd name="connsiteY5" fmla="*/ 8338 h 1799739"/>
                <a:gd name="connsiteX6" fmla="*/ 1022901 w 1785983"/>
                <a:gd name="connsiteY6" fmla="*/ 1699451 h 1799739"/>
                <a:gd name="connsiteX7" fmla="*/ 892991 w 1785983"/>
                <a:gd name="connsiteY7" fmla="*/ 1799739 h 1799739"/>
                <a:gd name="connsiteX8" fmla="*/ 892991 w 1785983"/>
                <a:gd name="connsiteY8" fmla="*/ 1795123 h 1799739"/>
                <a:gd name="connsiteX9" fmla="*/ 763082 w 1785983"/>
                <a:gd name="connsiteY9" fmla="*/ 1694835 h 1799739"/>
                <a:gd name="connsiteX10" fmla="*/ 379877 w 1785983"/>
                <a:gd name="connsiteY10" fmla="*/ 3722 h 1799739"/>
                <a:gd name="connsiteX11" fmla="*/ 440819 w 1785983"/>
                <a:gd name="connsiteY11" fmla="*/ 59 h 1799739"/>
                <a:gd name="connsiteX0" fmla="*/ 440819 w 1785983"/>
                <a:gd name="connsiteY0" fmla="*/ 59 h 1849891"/>
                <a:gd name="connsiteX1" fmla="*/ 845918 w 1785983"/>
                <a:gd name="connsiteY1" fmla="*/ 261596 h 1849891"/>
                <a:gd name="connsiteX2" fmla="*/ 892992 w 1785983"/>
                <a:gd name="connsiteY2" fmla="*/ 360758 h 1849891"/>
                <a:gd name="connsiteX3" fmla="*/ 892992 w 1785983"/>
                <a:gd name="connsiteY3" fmla="*/ 365372 h 1849891"/>
                <a:gd name="connsiteX4" fmla="*/ 940065 w 1785983"/>
                <a:gd name="connsiteY4" fmla="*/ 266212 h 1849891"/>
                <a:gd name="connsiteX5" fmla="*/ 1406106 w 1785983"/>
                <a:gd name="connsiteY5" fmla="*/ 8338 h 1849891"/>
                <a:gd name="connsiteX6" fmla="*/ 1022901 w 1785983"/>
                <a:gd name="connsiteY6" fmla="*/ 1699451 h 1849891"/>
                <a:gd name="connsiteX7" fmla="*/ 892991 w 1785983"/>
                <a:gd name="connsiteY7" fmla="*/ 1799739 h 1849891"/>
                <a:gd name="connsiteX8" fmla="*/ 838223 w 1785983"/>
                <a:gd name="connsiteY8" fmla="*/ 1849891 h 1849891"/>
                <a:gd name="connsiteX9" fmla="*/ 763082 w 1785983"/>
                <a:gd name="connsiteY9" fmla="*/ 1694835 h 1849891"/>
                <a:gd name="connsiteX10" fmla="*/ 379877 w 1785983"/>
                <a:gd name="connsiteY10" fmla="*/ 3722 h 1849891"/>
                <a:gd name="connsiteX11" fmla="*/ 440819 w 1785983"/>
                <a:gd name="connsiteY11" fmla="*/ 59 h 1849891"/>
                <a:gd name="connsiteX0" fmla="*/ 440819 w 1785983"/>
                <a:gd name="connsiteY0" fmla="*/ 59 h 1799739"/>
                <a:gd name="connsiteX1" fmla="*/ 845918 w 1785983"/>
                <a:gd name="connsiteY1" fmla="*/ 261596 h 1799739"/>
                <a:gd name="connsiteX2" fmla="*/ 892992 w 1785983"/>
                <a:gd name="connsiteY2" fmla="*/ 360758 h 1799739"/>
                <a:gd name="connsiteX3" fmla="*/ 892992 w 1785983"/>
                <a:gd name="connsiteY3" fmla="*/ 365372 h 1799739"/>
                <a:gd name="connsiteX4" fmla="*/ 940065 w 1785983"/>
                <a:gd name="connsiteY4" fmla="*/ 266212 h 1799739"/>
                <a:gd name="connsiteX5" fmla="*/ 1406106 w 1785983"/>
                <a:gd name="connsiteY5" fmla="*/ 8338 h 1799739"/>
                <a:gd name="connsiteX6" fmla="*/ 1022901 w 1785983"/>
                <a:gd name="connsiteY6" fmla="*/ 1699451 h 1799739"/>
                <a:gd name="connsiteX7" fmla="*/ 892991 w 1785983"/>
                <a:gd name="connsiteY7" fmla="*/ 1799739 h 1799739"/>
                <a:gd name="connsiteX8" fmla="*/ 763082 w 1785983"/>
                <a:gd name="connsiteY8" fmla="*/ 1694835 h 1799739"/>
                <a:gd name="connsiteX9" fmla="*/ 379877 w 1785983"/>
                <a:gd name="connsiteY9" fmla="*/ 3722 h 1799739"/>
                <a:gd name="connsiteX10" fmla="*/ 440819 w 1785983"/>
                <a:gd name="connsiteY10" fmla="*/ 59 h 179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5983" h="1799739">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763082" y="1694835"/>
                  </a:lnTo>
                  <a:cubicBezTo>
                    <a:pt x="-338018" y="799772"/>
                    <a:pt x="-41719" y="62104"/>
                    <a:pt x="379877" y="3722"/>
                  </a:cubicBezTo>
                  <a:cubicBezTo>
                    <a:pt x="399953" y="942"/>
                    <a:pt x="420313" y="-298"/>
                    <a:pt x="440819" y="59"/>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latin typeface="Bell MT" panose="02020503060305020303" pitchFamily="18" charset="0"/>
              </a:endParaRPr>
            </a:p>
          </p:txBody>
        </p:sp>
        <p:sp>
          <p:nvSpPr>
            <p:cNvPr id="79" name="Rectangle 30">
              <a:extLst>
                <a:ext uri="{FF2B5EF4-FFF2-40B4-BE49-F238E27FC236}">
                  <a16:creationId xmlns:a16="http://schemas.microsoft.com/office/drawing/2014/main" id="{A9D0A0EF-4934-4E46-A33A-95E5D932D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124232" y="5447997"/>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30">
              <a:extLst>
                <a:ext uri="{FF2B5EF4-FFF2-40B4-BE49-F238E27FC236}">
                  <a16:creationId xmlns:a16="http://schemas.microsoft.com/office/drawing/2014/main" id="{EA389321-1892-4D9B-9F10-CA83BC15F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315029" y="5983110"/>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D9F93B70-A436-473C-A7CE-540999A596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V="1">
            <a:off x="10854193" y="5280732"/>
            <a:ext cx="864005" cy="1032464"/>
            <a:chOff x="2207971" y="2384401"/>
            <a:chExt cx="864005" cy="1032464"/>
          </a:xfrm>
        </p:grpSpPr>
        <p:sp>
          <p:nvSpPr>
            <p:cNvPr id="83" name="Freeform: Shape 82">
              <a:extLst>
                <a:ext uri="{FF2B5EF4-FFF2-40B4-BE49-F238E27FC236}">
                  <a16:creationId xmlns:a16="http://schemas.microsoft.com/office/drawing/2014/main" id="{C78ABD64-1B50-4D55-BC1F-146CC4D6E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Freeform: Shape 83">
              <a:extLst>
                <a:ext uri="{FF2B5EF4-FFF2-40B4-BE49-F238E27FC236}">
                  <a16:creationId xmlns:a16="http://schemas.microsoft.com/office/drawing/2014/main" id="{57FC7EAA-9D36-4047-8A25-796E944D1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5" name="Group 84">
              <a:extLst>
                <a:ext uri="{FF2B5EF4-FFF2-40B4-BE49-F238E27FC236}">
                  <a16:creationId xmlns:a16="http://schemas.microsoft.com/office/drawing/2014/main" id="{0C72E6B1-2CDE-4B76-BB57-54923A35BC5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40769" y="2384401"/>
              <a:ext cx="313009" cy="1032464"/>
              <a:chOff x="2440769" y="2384401"/>
              <a:chExt cx="313009" cy="1032464"/>
            </a:xfrm>
          </p:grpSpPr>
          <p:cxnSp>
            <p:nvCxnSpPr>
              <p:cNvPr id="86" name="Straight Connector 85">
                <a:extLst>
                  <a:ext uri="{FF2B5EF4-FFF2-40B4-BE49-F238E27FC236}">
                    <a16:creationId xmlns:a16="http://schemas.microsoft.com/office/drawing/2014/main" id="{0A618DA4-FD3B-435B-9077-6643BD6C93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579CD8F-9756-4DC0-A735-0CA77A8734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4" name="Picture 3">
            <a:extLst>
              <a:ext uri="{FF2B5EF4-FFF2-40B4-BE49-F238E27FC236}">
                <a16:creationId xmlns:a16="http://schemas.microsoft.com/office/drawing/2014/main" id="{C757E98D-479C-1F83-9FB9-DEA562A8423E}"/>
              </a:ext>
            </a:extLst>
          </p:cNvPr>
          <p:cNvPicPr>
            <a:picLocks noChangeAspect="1"/>
          </p:cNvPicPr>
          <p:nvPr/>
        </p:nvPicPr>
        <p:blipFill>
          <a:blip r:embed="rId3"/>
          <a:stretch>
            <a:fillRect/>
          </a:stretch>
        </p:blipFill>
        <p:spPr>
          <a:xfrm>
            <a:off x="10715737" y="529714"/>
            <a:ext cx="508281" cy="478086"/>
          </a:xfrm>
          <a:prstGeom prst="rect">
            <a:avLst/>
          </a:prstGeom>
        </p:spPr>
      </p:pic>
    </p:spTree>
    <p:extLst>
      <p:ext uri="{BB962C8B-B14F-4D97-AF65-F5344CB8AC3E}">
        <p14:creationId xmlns:p14="http://schemas.microsoft.com/office/powerpoint/2010/main" val="3010726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a:xfrm>
            <a:off x="540988" y="540033"/>
            <a:ext cx="3884962" cy="1331604"/>
          </a:xfrm>
        </p:spPr>
        <p:txBody>
          <a:bodyPr anchor="b">
            <a:normAutofit/>
          </a:bodyPr>
          <a:lstStyle/>
          <a:p>
            <a:pPr algn="ctr"/>
            <a:r>
              <a:rPr lang="en-US" b="1"/>
              <a:t>Current T35 research project</a:t>
            </a:r>
          </a:p>
        </p:txBody>
      </p:sp>
      <p:cxnSp>
        <p:nvCxnSpPr>
          <p:cNvPr id="14" name="Straight Connector 1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DD5CDA9A-CF7C-AF60-5C82-3F7200A59C41}"/>
              </a:ext>
            </a:extLst>
          </p:cNvPr>
          <p:cNvSpPr>
            <a:spLocks noGrp="1"/>
          </p:cNvSpPr>
          <p:nvPr>
            <p:ph idx="1"/>
          </p:nvPr>
        </p:nvSpPr>
        <p:spPr>
          <a:xfrm>
            <a:off x="540988" y="2759076"/>
            <a:ext cx="3884962" cy="3009899"/>
          </a:xfrm>
        </p:spPr>
        <p:txBody>
          <a:bodyPr>
            <a:normAutofit fontScale="70000" lnSpcReduction="20000"/>
          </a:bodyPr>
          <a:lstStyle/>
          <a:p>
            <a:r>
              <a:rPr lang="en-US" sz="2400" b="1" dirty="0">
                <a:solidFill>
                  <a:srgbClr val="FF0000"/>
                </a:solidFill>
              </a:rPr>
              <a:t>Cervical Cancer – a cancer (i.e., a mass of uncontrolled cell growth) that originates in the cervix. </a:t>
            </a:r>
          </a:p>
          <a:p>
            <a:r>
              <a:rPr lang="en-US" sz="2400" b="1" dirty="0">
                <a:solidFill>
                  <a:schemeClr val="tx1"/>
                </a:solidFill>
              </a:rPr>
              <a:t>#20 on top cancers list (13,820 new cases/year, 4,360 deaths/year as of 2024)</a:t>
            </a:r>
          </a:p>
          <a:p>
            <a:r>
              <a:rPr lang="en-US" sz="2400" b="1" dirty="0">
                <a:solidFill>
                  <a:schemeClr val="tx1"/>
                </a:solidFill>
              </a:rPr>
              <a:t>Slow developing</a:t>
            </a:r>
          </a:p>
          <a:p>
            <a:r>
              <a:rPr lang="en-US" sz="2400" b="1" dirty="0">
                <a:solidFill>
                  <a:schemeClr val="tx1"/>
                </a:solidFill>
              </a:rPr>
              <a:t>Preceded by dysplasia (abnormal cell growth)</a:t>
            </a:r>
          </a:p>
          <a:p>
            <a:endParaRPr lang="en-US" dirty="0"/>
          </a:p>
        </p:txBody>
      </p:sp>
      <p:sp>
        <p:nvSpPr>
          <p:cNvPr id="16" name="Rectangle 15">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Picture 4" descr="A diagram of the uterus&#10;&#10;Description automatically generated">
            <a:extLst>
              <a:ext uri="{FF2B5EF4-FFF2-40B4-BE49-F238E27FC236}">
                <a16:creationId xmlns:a16="http://schemas.microsoft.com/office/drawing/2014/main" id="{5F8DD091-B565-7DDE-8E0C-95674DAFD170}"/>
              </a:ext>
            </a:extLst>
          </p:cNvPr>
          <p:cNvPicPr>
            <a:picLocks noChangeAspect="1"/>
          </p:cNvPicPr>
          <p:nvPr/>
        </p:nvPicPr>
        <p:blipFill>
          <a:blip r:embed="rId2"/>
          <a:stretch>
            <a:fillRect/>
          </a:stretch>
        </p:blipFill>
        <p:spPr>
          <a:xfrm>
            <a:off x="5639999" y="540033"/>
            <a:ext cx="5908213" cy="5775279"/>
          </a:xfrm>
          <a:prstGeom prst="rect">
            <a:avLst/>
          </a:prstGeom>
        </p:spPr>
      </p:pic>
      <p:sp>
        <p:nvSpPr>
          <p:cNvPr id="3" name="TextBox 2">
            <a:extLst>
              <a:ext uri="{FF2B5EF4-FFF2-40B4-BE49-F238E27FC236}">
                <a16:creationId xmlns:a16="http://schemas.microsoft.com/office/drawing/2014/main" id="{50A47893-549D-D220-D947-65DDF0106328}"/>
              </a:ext>
            </a:extLst>
          </p:cNvPr>
          <p:cNvSpPr txBox="1"/>
          <p:nvPr/>
        </p:nvSpPr>
        <p:spPr>
          <a:xfrm>
            <a:off x="5639999" y="6390525"/>
            <a:ext cx="4746661" cy="369332"/>
          </a:xfrm>
          <a:prstGeom prst="rect">
            <a:avLst/>
          </a:prstGeom>
          <a:noFill/>
        </p:spPr>
        <p:txBody>
          <a:bodyPr wrap="square" rtlCol="0">
            <a:spAutoFit/>
          </a:bodyPr>
          <a:lstStyle/>
          <a:p>
            <a:r>
              <a:rPr lang="en-US" dirty="0">
                <a:hlinkClick r:id="rId3"/>
              </a:rPr>
              <a:t>Cervical Cancer Treatment (PDQ®) - NCI</a:t>
            </a:r>
            <a:endParaRPr lang="en-US" b="1" dirty="0"/>
          </a:p>
        </p:txBody>
      </p:sp>
    </p:spTree>
    <p:extLst>
      <p:ext uri="{BB962C8B-B14F-4D97-AF65-F5344CB8AC3E}">
        <p14:creationId xmlns:p14="http://schemas.microsoft.com/office/powerpoint/2010/main" val="4117214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a:xfrm>
            <a:off x="540988" y="540033"/>
            <a:ext cx="3884962" cy="1331604"/>
          </a:xfrm>
        </p:spPr>
        <p:txBody>
          <a:bodyPr anchor="b">
            <a:normAutofit/>
          </a:bodyPr>
          <a:lstStyle/>
          <a:p>
            <a:pPr algn="ctr"/>
            <a:r>
              <a:rPr lang="en-US" b="1"/>
              <a:t>Current T35 research project</a:t>
            </a:r>
          </a:p>
        </p:txBody>
      </p:sp>
      <p:cxnSp>
        <p:nvCxnSpPr>
          <p:cNvPr id="23" name="Straight Connector 2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DD5CDA9A-CF7C-AF60-5C82-3F7200A59C41}"/>
              </a:ext>
            </a:extLst>
          </p:cNvPr>
          <p:cNvSpPr>
            <a:spLocks noGrp="1"/>
          </p:cNvSpPr>
          <p:nvPr>
            <p:ph idx="1"/>
          </p:nvPr>
        </p:nvSpPr>
        <p:spPr>
          <a:xfrm>
            <a:off x="540987" y="2759076"/>
            <a:ext cx="4185483" cy="3435660"/>
          </a:xfrm>
        </p:spPr>
        <p:txBody>
          <a:bodyPr>
            <a:normAutofit lnSpcReduction="10000"/>
          </a:bodyPr>
          <a:lstStyle/>
          <a:p>
            <a:pPr>
              <a:lnSpc>
                <a:spcPct val="115000"/>
              </a:lnSpc>
            </a:pPr>
            <a:r>
              <a:rPr lang="en-US" sz="1600" b="1" u="sng" dirty="0">
                <a:solidFill>
                  <a:schemeClr val="tx1"/>
                </a:solidFill>
              </a:rPr>
              <a:t>Two Types:</a:t>
            </a:r>
          </a:p>
          <a:p>
            <a:pPr lvl="2">
              <a:lnSpc>
                <a:spcPct val="115000"/>
              </a:lnSpc>
            </a:pPr>
            <a:r>
              <a:rPr lang="en-US" sz="1600" b="1" dirty="0">
                <a:solidFill>
                  <a:schemeClr val="tx1"/>
                </a:solidFill>
              </a:rPr>
              <a:t>Squamous cell carcinoma (90% of cases) developing from the ectocervix</a:t>
            </a:r>
          </a:p>
          <a:p>
            <a:pPr lvl="2">
              <a:lnSpc>
                <a:spcPct val="115000"/>
              </a:lnSpc>
            </a:pPr>
            <a:r>
              <a:rPr lang="en-US" sz="1600" b="1" dirty="0">
                <a:solidFill>
                  <a:schemeClr val="tx1"/>
                </a:solidFill>
              </a:rPr>
              <a:t>Adenocarcinoma developing from endocervix</a:t>
            </a:r>
          </a:p>
          <a:p>
            <a:pPr lvl="1">
              <a:lnSpc>
                <a:spcPct val="115000"/>
              </a:lnSpc>
            </a:pPr>
            <a:r>
              <a:rPr lang="en-US" sz="1600" b="1" dirty="0">
                <a:solidFill>
                  <a:schemeClr val="tx1"/>
                </a:solidFill>
              </a:rPr>
              <a:t>	</a:t>
            </a:r>
            <a:endParaRPr lang="en-US" sz="1600" b="1" dirty="0">
              <a:solidFill>
                <a:srgbClr val="FF0000"/>
              </a:solidFill>
            </a:endParaRPr>
          </a:p>
          <a:p>
            <a:pPr lvl="1">
              <a:lnSpc>
                <a:spcPct val="115000"/>
              </a:lnSpc>
            </a:pPr>
            <a:r>
              <a:rPr lang="en-US" sz="1600" b="1" dirty="0">
                <a:solidFill>
                  <a:schemeClr val="tx1"/>
                </a:solidFill>
              </a:rPr>
              <a:t>Begins in the squamocolumnar junction  (i.e., the middle)</a:t>
            </a:r>
          </a:p>
          <a:p>
            <a:pPr lvl="1">
              <a:lnSpc>
                <a:spcPct val="115000"/>
              </a:lnSpc>
            </a:pPr>
            <a:endParaRPr lang="en-US" sz="1600" b="1" dirty="0">
              <a:solidFill>
                <a:schemeClr val="tx1"/>
              </a:solidFill>
            </a:endParaRPr>
          </a:p>
          <a:p>
            <a:pPr lvl="1">
              <a:lnSpc>
                <a:spcPct val="115000"/>
              </a:lnSpc>
            </a:pPr>
            <a:r>
              <a:rPr lang="en-US" sz="1800" b="1" dirty="0">
                <a:solidFill>
                  <a:srgbClr val="FF0000"/>
                </a:solidFill>
              </a:rPr>
              <a:t>Which is easier to assess clinically?</a:t>
            </a:r>
          </a:p>
        </p:txBody>
      </p:sp>
      <p:sp>
        <p:nvSpPr>
          <p:cNvPr id="25" name="Rectangle 24">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3" descr="A diagram of the uterus&#10;&#10;Description automatically generated">
            <a:extLst>
              <a:ext uri="{FF2B5EF4-FFF2-40B4-BE49-F238E27FC236}">
                <a16:creationId xmlns:a16="http://schemas.microsoft.com/office/drawing/2014/main" id="{E1DC60E5-31F3-3769-4CD4-12CBF991814D}"/>
              </a:ext>
            </a:extLst>
          </p:cNvPr>
          <p:cNvPicPr>
            <a:picLocks noChangeAspect="1"/>
          </p:cNvPicPr>
          <p:nvPr/>
        </p:nvPicPr>
        <p:blipFill>
          <a:blip r:embed="rId2"/>
          <a:stretch>
            <a:fillRect/>
          </a:stretch>
        </p:blipFill>
        <p:spPr>
          <a:xfrm>
            <a:off x="5267459" y="1173205"/>
            <a:ext cx="6383553" cy="4707868"/>
          </a:xfrm>
          <a:prstGeom prst="rect">
            <a:avLst/>
          </a:prstGeom>
        </p:spPr>
      </p:pic>
      <p:sp>
        <p:nvSpPr>
          <p:cNvPr id="3" name="TextBox 2">
            <a:extLst>
              <a:ext uri="{FF2B5EF4-FFF2-40B4-BE49-F238E27FC236}">
                <a16:creationId xmlns:a16="http://schemas.microsoft.com/office/drawing/2014/main" id="{8C9734B9-BA8F-CC35-6CF7-741634818519}"/>
              </a:ext>
            </a:extLst>
          </p:cNvPr>
          <p:cNvSpPr txBox="1"/>
          <p:nvPr/>
        </p:nvSpPr>
        <p:spPr>
          <a:xfrm>
            <a:off x="5201942" y="6046371"/>
            <a:ext cx="4746661" cy="369332"/>
          </a:xfrm>
          <a:prstGeom prst="rect">
            <a:avLst/>
          </a:prstGeom>
          <a:noFill/>
        </p:spPr>
        <p:txBody>
          <a:bodyPr wrap="square" rtlCol="0">
            <a:spAutoFit/>
          </a:bodyPr>
          <a:lstStyle/>
          <a:p>
            <a:r>
              <a:rPr lang="en-US" dirty="0">
                <a:hlinkClick r:id="rId3"/>
              </a:rPr>
              <a:t>Cervical Cancer Treatment (PDQ®) - NCI</a:t>
            </a:r>
            <a:endParaRPr lang="en-US" b="1" dirty="0"/>
          </a:p>
        </p:txBody>
      </p:sp>
    </p:spTree>
    <p:extLst>
      <p:ext uri="{BB962C8B-B14F-4D97-AF65-F5344CB8AC3E}">
        <p14:creationId xmlns:p14="http://schemas.microsoft.com/office/powerpoint/2010/main" val="51316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blinds(horizontal)">
                                      <p:cBhvr>
                                        <p:cTn id="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C23792-41EC-3686-A588-B092E2DE320B}"/>
              </a:ext>
            </a:extLst>
          </p:cNvPr>
          <p:cNvSpPr>
            <a:spLocks noGrp="1"/>
          </p:cNvSpPr>
          <p:nvPr>
            <p:ph type="title"/>
          </p:nvPr>
        </p:nvSpPr>
        <p:spPr>
          <a:xfrm>
            <a:off x="6663910" y="540033"/>
            <a:ext cx="4426782" cy="1331604"/>
          </a:xfrm>
        </p:spPr>
        <p:txBody>
          <a:bodyPr anchor="b">
            <a:normAutofit/>
          </a:bodyPr>
          <a:lstStyle/>
          <a:p>
            <a:pPr algn="ctr"/>
            <a:r>
              <a:rPr lang="en-US" dirty="0"/>
              <a:t>My Background</a:t>
            </a:r>
          </a:p>
        </p:txBody>
      </p:sp>
      <p:pic>
        <p:nvPicPr>
          <p:cNvPr id="4" name="Picture 3">
            <a:extLst>
              <a:ext uri="{FF2B5EF4-FFF2-40B4-BE49-F238E27FC236}">
                <a16:creationId xmlns:a16="http://schemas.microsoft.com/office/drawing/2014/main" id="{6FE767D3-2FB3-6D84-8894-DA3C7EE39B44}"/>
              </a:ext>
            </a:extLst>
          </p:cNvPr>
          <p:cNvPicPr>
            <a:picLocks noChangeAspect="1"/>
          </p:cNvPicPr>
          <p:nvPr/>
        </p:nvPicPr>
        <p:blipFill>
          <a:blip r:embed="rId3"/>
          <a:srcRect t="6653" b="6653"/>
          <a:stretch/>
        </p:blipFill>
        <p:spPr bwMode="auto">
          <a:xfrm>
            <a:off x="540989" y="540033"/>
            <a:ext cx="4996212" cy="5775279"/>
          </a:xfrm>
          <a:prstGeom prst="rect">
            <a:avLst/>
          </a:prstGeom>
          <a:extLst>
            <a:ext uri="{53640926-AAD7-44D8-BBD7-CCE9431645EC}">
              <a14:shadowObscured xmlns:a14="http://schemas.microsoft.com/office/drawing/2010/main"/>
            </a:ext>
          </a:extLst>
        </p:spPr>
      </p:pic>
      <p:cxnSp>
        <p:nvCxnSpPr>
          <p:cNvPr id="11" name="Straight Connector 1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73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87043B2-B1E8-1FAE-3A08-9B214EA198AA}"/>
              </a:ext>
            </a:extLst>
          </p:cNvPr>
          <p:cNvSpPr>
            <a:spLocks noGrp="1"/>
          </p:cNvSpPr>
          <p:nvPr>
            <p:ph idx="1"/>
          </p:nvPr>
        </p:nvSpPr>
        <p:spPr>
          <a:xfrm>
            <a:off x="6634163" y="2562437"/>
            <a:ext cx="4460874" cy="3828087"/>
          </a:xfrm>
        </p:spPr>
        <p:txBody>
          <a:bodyPr>
            <a:normAutofit/>
          </a:bodyPr>
          <a:lstStyle/>
          <a:p>
            <a:pPr marL="342900" indent="-342900">
              <a:buFont typeface="Arial" panose="020B0604020202020204" pitchFamily="34" charset="0"/>
              <a:buChar char="•"/>
            </a:pPr>
            <a:r>
              <a:rPr lang="en-US" sz="1800" b="1" i="1" dirty="0"/>
              <a:t>2016 – FLVS</a:t>
            </a:r>
          </a:p>
          <a:p>
            <a:pPr marL="342900" indent="-342900">
              <a:buFont typeface="Arial" panose="020B0604020202020204" pitchFamily="34" charset="0"/>
              <a:buChar char="•"/>
            </a:pPr>
            <a:r>
              <a:rPr lang="en-US" sz="1800" b="1" i="1" dirty="0"/>
              <a:t>2021 – B.S., Biomedical Sciences</a:t>
            </a:r>
          </a:p>
          <a:p>
            <a:pPr marL="342900" indent="-342900">
              <a:buFont typeface="Arial" panose="020B0604020202020204" pitchFamily="34" charset="0"/>
              <a:buChar char="•"/>
            </a:pPr>
            <a:r>
              <a:rPr lang="en-US" sz="1800" b="1" i="1" dirty="0"/>
              <a:t>2023 – M.S., Clinical Research Management, ACRP Certifications</a:t>
            </a:r>
          </a:p>
          <a:p>
            <a:pPr marL="342900" indent="-342900">
              <a:buFont typeface="Arial" panose="020B0604020202020204" pitchFamily="34" charset="0"/>
              <a:buChar char="•"/>
            </a:pPr>
            <a:r>
              <a:rPr lang="en-US" sz="1800" b="1" i="1" dirty="0"/>
              <a:t>2024 – M.S., Data Science</a:t>
            </a:r>
          </a:p>
          <a:p>
            <a:pPr marL="342900" indent="-342900">
              <a:buFont typeface="Arial" panose="020B0604020202020204" pitchFamily="34" charset="0"/>
              <a:buChar char="•"/>
            </a:pPr>
            <a:r>
              <a:rPr lang="en-US" sz="1800" b="1" i="1" dirty="0"/>
              <a:t>2025 – M.D./Ph.D. Matriculation 🤞</a:t>
            </a:r>
          </a:p>
          <a:p>
            <a:pPr marL="1062900" lvl="2" indent="-342900">
              <a:spcBef>
                <a:spcPts val="1000"/>
              </a:spcBef>
              <a:buFont typeface="Arial" panose="020B0604020202020204" pitchFamily="34" charset="0"/>
              <a:buChar char="•"/>
            </a:pPr>
            <a:r>
              <a:rPr lang="en-US" sz="1800" b="1" dirty="0"/>
              <a:t>M.D. – Oncology</a:t>
            </a:r>
          </a:p>
          <a:p>
            <a:pPr marL="1062900" lvl="2" indent="-342900">
              <a:spcBef>
                <a:spcPts val="1000"/>
              </a:spcBef>
              <a:buFont typeface="Arial" panose="020B0604020202020204" pitchFamily="34" charset="0"/>
              <a:buChar char="•"/>
            </a:pPr>
            <a:r>
              <a:rPr lang="en-US" sz="1800" b="1" dirty="0"/>
              <a:t>Ph.D. – Cell Biology</a:t>
            </a:r>
          </a:p>
          <a:p>
            <a:pPr indent="0">
              <a:buNone/>
            </a:pPr>
            <a:endParaRPr lang="en-US" dirty="0"/>
          </a:p>
        </p:txBody>
      </p:sp>
      <p:pic>
        <p:nvPicPr>
          <p:cNvPr id="5" name="Picture 4" descr="A black and white logo&#10;&#10;Description automatically generated">
            <a:extLst>
              <a:ext uri="{FF2B5EF4-FFF2-40B4-BE49-F238E27FC236}">
                <a16:creationId xmlns:a16="http://schemas.microsoft.com/office/drawing/2014/main" id="{4034EEA6-A33B-2D47-5927-76EC644C5851}"/>
              </a:ext>
            </a:extLst>
          </p:cNvPr>
          <p:cNvPicPr>
            <a:picLocks noChangeAspect="1"/>
          </p:cNvPicPr>
          <p:nvPr/>
        </p:nvPicPr>
        <p:blipFill rotWithShape="1">
          <a:blip r:embed="rId4"/>
          <a:srcRect b="41082"/>
          <a:stretch/>
        </p:blipFill>
        <p:spPr>
          <a:xfrm>
            <a:off x="7994681" y="146635"/>
            <a:ext cx="1765237" cy="1134583"/>
          </a:xfrm>
          <a:prstGeom prst="rect">
            <a:avLst/>
          </a:prstGeom>
        </p:spPr>
      </p:pic>
      <p:sp>
        <p:nvSpPr>
          <p:cNvPr id="7" name="TextBox 6">
            <a:extLst>
              <a:ext uri="{FF2B5EF4-FFF2-40B4-BE49-F238E27FC236}">
                <a16:creationId xmlns:a16="http://schemas.microsoft.com/office/drawing/2014/main" id="{B7CD99E5-3CA6-950F-C3FE-ED40D1F7ADA8}"/>
              </a:ext>
            </a:extLst>
          </p:cNvPr>
          <p:cNvSpPr txBox="1"/>
          <p:nvPr/>
        </p:nvSpPr>
        <p:spPr>
          <a:xfrm>
            <a:off x="6860679" y="6190469"/>
            <a:ext cx="6099858" cy="400110"/>
          </a:xfrm>
          <a:prstGeom prst="rect">
            <a:avLst/>
          </a:prstGeom>
          <a:noFill/>
        </p:spPr>
        <p:txBody>
          <a:bodyPr wrap="square">
            <a:spAutoFit/>
          </a:bodyPr>
          <a:lstStyle/>
          <a:p>
            <a:r>
              <a:rPr lang="en-US" sz="2000" dirty="0">
                <a:solidFill>
                  <a:srgbClr val="FF0000"/>
                </a:solidFill>
              </a:rPr>
              <a:t>*Bisexual*</a:t>
            </a:r>
            <a:endParaRPr lang="en-US" dirty="0">
              <a:solidFill>
                <a:srgbClr val="FF0000"/>
              </a:solidFill>
            </a:endParaRPr>
          </a:p>
        </p:txBody>
      </p:sp>
      <p:sp>
        <p:nvSpPr>
          <p:cNvPr id="8" name="TextBox 7">
            <a:extLst>
              <a:ext uri="{FF2B5EF4-FFF2-40B4-BE49-F238E27FC236}">
                <a16:creationId xmlns:a16="http://schemas.microsoft.com/office/drawing/2014/main" id="{DFB855A6-93AC-3F7F-D742-337ABE7CD80D}"/>
              </a:ext>
            </a:extLst>
          </p:cNvPr>
          <p:cNvSpPr txBox="1"/>
          <p:nvPr/>
        </p:nvSpPr>
        <p:spPr>
          <a:xfrm>
            <a:off x="377687" y="6405913"/>
            <a:ext cx="6482992" cy="369332"/>
          </a:xfrm>
          <a:prstGeom prst="rect">
            <a:avLst/>
          </a:prstGeom>
          <a:noFill/>
        </p:spPr>
        <p:txBody>
          <a:bodyPr wrap="square">
            <a:spAutoFit/>
          </a:bodyPr>
          <a:lstStyle/>
          <a:p>
            <a:r>
              <a:rPr lang="en-US" sz="1800" dirty="0">
                <a:hlinkClick r:id="rId5"/>
              </a:rPr>
              <a:t>Joshua J. Cook (joshua-j-cook-portfolios.netlify.app)</a:t>
            </a:r>
            <a:endParaRPr lang="en-US" sz="1800" dirty="0"/>
          </a:p>
        </p:txBody>
      </p:sp>
    </p:spTree>
    <p:extLst>
      <p:ext uri="{BB962C8B-B14F-4D97-AF65-F5344CB8AC3E}">
        <p14:creationId xmlns:p14="http://schemas.microsoft.com/office/powerpoint/2010/main" val="1744273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a:xfrm>
            <a:off x="540988" y="540033"/>
            <a:ext cx="3884962" cy="1331604"/>
          </a:xfrm>
        </p:spPr>
        <p:txBody>
          <a:bodyPr anchor="b">
            <a:normAutofit/>
          </a:bodyPr>
          <a:lstStyle/>
          <a:p>
            <a:pPr algn="ctr"/>
            <a:r>
              <a:rPr lang="en-US" b="1"/>
              <a:t>Current T35 research project</a:t>
            </a:r>
          </a:p>
        </p:txBody>
      </p:sp>
      <p:cxnSp>
        <p:nvCxnSpPr>
          <p:cNvPr id="23" name="Straight Connector 2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DD5CDA9A-CF7C-AF60-5C82-3F7200A59C41}"/>
              </a:ext>
            </a:extLst>
          </p:cNvPr>
          <p:cNvSpPr>
            <a:spLocks noGrp="1"/>
          </p:cNvSpPr>
          <p:nvPr>
            <p:ph idx="1"/>
          </p:nvPr>
        </p:nvSpPr>
        <p:spPr>
          <a:xfrm>
            <a:off x="540987" y="2759084"/>
            <a:ext cx="4203733" cy="3558851"/>
          </a:xfrm>
        </p:spPr>
        <p:txBody>
          <a:bodyPr>
            <a:normAutofit lnSpcReduction="10000"/>
          </a:bodyPr>
          <a:lstStyle/>
          <a:p>
            <a:pPr>
              <a:lnSpc>
                <a:spcPct val="115000"/>
              </a:lnSpc>
            </a:pPr>
            <a:r>
              <a:rPr lang="en-US" sz="1600" dirty="0">
                <a:solidFill>
                  <a:schemeClr val="tx1"/>
                </a:solidFill>
              </a:rPr>
              <a:t>Most common cause: infection of the cervix with </a:t>
            </a:r>
            <a:r>
              <a:rPr lang="en-US" sz="1600" u="sng" dirty="0">
                <a:solidFill>
                  <a:srgbClr val="FF0000"/>
                </a:solidFill>
              </a:rPr>
              <a:t>human papillomavirus (HPV)</a:t>
            </a:r>
          </a:p>
          <a:p>
            <a:pPr>
              <a:lnSpc>
                <a:spcPct val="115000"/>
              </a:lnSpc>
            </a:pPr>
            <a:r>
              <a:rPr lang="en-US" sz="1600" dirty="0">
                <a:solidFill>
                  <a:schemeClr val="tx1"/>
                </a:solidFill>
              </a:rPr>
              <a:t>Through </a:t>
            </a:r>
            <a:r>
              <a:rPr lang="en-US" sz="1600" u="sng" dirty="0">
                <a:solidFill>
                  <a:schemeClr val="tx1"/>
                </a:solidFill>
              </a:rPr>
              <a:t>sexual intercourse</a:t>
            </a:r>
          </a:p>
          <a:p>
            <a:pPr>
              <a:lnSpc>
                <a:spcPct val="115000"/>
              </a:lnSpc>
            </a:pPr>
            <a:r>
              <a:rPr lang="en-US" sz="1600" u="sng" dirty="0">
                <a:solidFill>
                  <a:schemeClr val="tx1"/>
                </a:solidFill>
              </a:rPr>
              <a:t>Assessed clinically via Papanicolaou (Pap) test to detect cancerous cells</a:t>
            </a:r>
          </a:p>
          <a:p>
            <a:pPr>
              <a:lnSpc>
                <a:spcPct val="115000"/>
              </a:lnSpc>
            </a:pPr>
            <a:r>
              <a:rPr lang="en-US" sz="1600" u="sng" dirty="0">
                <a:solidFill>
                  <a:srgbClr val="FF0000"/>
                </a:solidFill>
              </a:rPr>
              <a:t>Vaccination available </a:t>
            </a:r>
            <a:r>
              <a:rPr lang="en-US" sz="1600" dirty="0">
                <a:solidFill>
                  <a:schemeClr val="tx1"/>
                </a:solidFill>
              </a:rPr>
              <a:t>within certain age groups as of 2009</a:t>
            </a:r>
          </a:p>
          <a:p>
            <a:pPr>
              <a:lnSpc>
                <a:spcPct val="115000"/>
              </a:lnSpc>
            </a:pPr>
            <a:r>
              <a:rPr lang="en-US" sz="1600" dirty="0">
                <a:solidFill>
                  <a:schemeClr val="tx1"/>
                </a:solidFill>
              </a:rPr>
              <a:t>Most frequently diagnosed among women aged 35-44</a:t>
            </a:r>
          </a:p>
          <a:p>
            <a:pPr>
              <a:lnSpc>
                <a:spcPct val="115000"/>
              </a:lnSpc>
            </a:pPr>
            <a:r>
              <a:rPr lang="en-US" sz="1600" u="sng" dirty="0">
                <a:solidFill>
                  <a:schemeClr val="tx1"/>
                </a:solidFill>
              </a:rPr>
              <a:t>5-year survival rate depends on if localized to primary site or metastasized </a:t>
            </a:r>
          </a:p>
          <a:p>
            <a:pPr>
              <a:lnSpc>
                <a:spcPct val="115000"/>
              </a:lnSpc>
            </a:pPr>
            <a:endParaRPr lang="en-US" sz="1600" dirty="0">
              <a:solidFill>
                <a:schemeClr val="tx1"/>
              </a:solidFill>
            </a:endParaRPr>
          </a:p>
        </p:txBody>
      </p:sp>
      <p:sp>
        <p:nvSpPr>
          <p:cNvPr id="25" name="Rectangle 24">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3" name="Picture 2">
            <a:extLst>
              <a:ext uri="{FF2B5EF4-FFF2-40B4-BE49-F238E27FC236}">
                <a16:creationId xmlns:a16="http://schemas.microsoft.com/office/drawing/2014/main" id="{7A1FB064-D9B5-8ECF-77D9-7DFB53E83556}"/>
              </a:ext>
            </a:extLst>
          </p:cNvPr>
          <p:cNvPicPr>
            <a:picLocks noChangeAspect="1"/>
          </p:cNvPicPr>
          <p:nvPr/>
        </p:nvPicPr>
        <p:blipFill>
          <a:blip r:embed="rId3"/>
          <a:stretch>
            <a:fillRect/>
          </a:stretch>
        </p:blipFill>
        <p:spPr>
          <a:xfrm>
            <a:off x="5882640" y="540033"/>
            <a:ext cx="5394544" cy="5928229"/>
          </a:xfrm>
          <a:prstGeom prst="rect">
            <a:avLst/>
          </a:prstGeom>
        </p:spPr>
      </p:pic>
      <p:sp>
        <p:nvSpPr>
          <p:cNvPr id="4" name="TextBox 3">
            <a:extLst>
              <a:ext uri="{FF2B5EF4-FFF2-40B4-BE49-F238E27FC236}">
                <a16:creationId xmlns:a16="http://schemas.microsoft.com/office/drawing/2014/main" id="{AE7087B0-F92E-A04F-099E-83812E52CFA5}"/>
              </a:ext>
            </a:extLst>
          </p:cNvPr>
          <p:cNvSpPr txBox="1"/>
          <p:nvPr/>
        </p:nvSpPr>
        <p:spPr>
          <a:xfrm>
            <a:off x="5783837" y="6468262"/>
            <a:ext cx="4746661" cy="369332"/>
          </a:xfrm>
          <a:prstGeom prst="rect">
            <a:avLst/>
          </a:prstGeom>
          <a:noFill/>
        </p:spPr>
        <p:txBody>
          <a:bodyPr wrap="square" rtlCol="0">
            <a:spAutoFit/>
          </a:bodyPr>
          <a:lstStyle/>
          <a:p>
            <a:r>
              <a:rPr lang="en-US" dirty="0">
                <a:hlinkClick r:id="rId4"/>
              </a:rPr>
              <a:t>Cervical Cancer Treatment (PDQ®) - NCI</a:t>
            </a:r>
            <a:endParaRPr lang="en-US" b="1" dirty="0"/>
          </a:p>
        </p:txBody>
      </p:sp>
    </p:spTree>
    <p:extLst>
      <p:ext uri="{BB962C8B-B14F-4D97-AF65-F5344CB8AC3E}">
        <p14:creationId xmlns:p14="http://schemas.microsoft.com/office/powerpoint/2010/main" val="3217312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p:txBody>
          <a:bodyPr>
            <a:normAutofit/>
          </a:bodyPr>
          <a:lstStyle/>
          <a:p>
            <a:r>
              <a:rPr lang="en-US" sz="2800" b="1" dirty="0"/>
              <a:t>Current T35 research project</a:t>
            </a:r>
          </a:p>
        </p:txBody>
      </p:sp>
      <p:sp>
        <p:nvSpPr>
          <p:cNvPr id="7" name="Content Placeholder 6">
            <a:extLst>
              <a:ext uri="{FF2B5EF4-FFF2-40B4-BE49-F238E27FC236}">
                <a16:creationId xmlns:a16="http://schemas.microsoft.com/office/drawing/2014/main" id="{DD5CDA9A-CF7C-AF60-5C82-3F7200A59C41}"/>
              </a:ext>
            </a:extLst>
          </p:cNvPr>
          <p:cNvSpPr>
            <a:spLocks noGrp="1"/>
          </p:cNvSpPr>
          <p:nvPr>
            <p:ph idx="1"/>
          </p:nvPr>
        </p:nvSpPr>
        <p:spPr>
          <a:xfrm>
            <a:off x="1079499" y="2148509"/>
            <a:ext cx="10026650" cy="3978275"/>
          </a:xfrm>
        </p:spPr>
        <p:txBody>
          <a:bodyPr>
            <a:normAutofit/>
          </a:bodyPr>
          <a:lstStyle/>
          <a:p>
            <a:r>
              <a:rPr lang="en-US" b="1" dirty="0">
                <a:solidFill>
                  <a:schemeClr val="tx1"/>
                </a:solidFill>
              </a:rPr>
              <a:t>The Centers for Disease Control (CDC) maintains the annual (1988-present) </a:t>
            </a:r>
            <a:r>
              <a:rPr lang="en-US" b="1" u="sng" dirty="0">
                <a:solidFill>
                  <a:srgbClr val="FF0000"/>
                </a:solidFill>
              </a:rPr>
              <a:t>Behavioral Risk Factor Surveillance System (BRFSS)</a:t>
            </a:r>
          </a:p>
          <a:p>
            <a:pPr lvl="2"/>
            <a:r>
              <a:rPr lang="en-US" b="1" dirty="0">
                <a:solidFill>
                  <a:schemeClr val="tx1"/>
                </a:solidFill>
              </a:rPr>
              <a:t>A rich source of survey data for public health and epidemiological research</a:t>
            </a:r>
          </a:p>
          <a:p>
            <a:pPr lvl="2"/>
            <a:r>
              <a:rPr lang="en-US" b="1" dirty="0">
                <a:solidFill>
                  <a:schemeClr val="tx1"/>
                </a:solidFill>
              </a:rPr>
              <a:t>BRFSS collects data in all 50 states as well as the District of Columbia and three U.S. territories</a:t>
            </a:r>
          </a:p>
          <a:p>
            <a:pPr lvl="2"/>
            <a:r>
              <a:rPr lang="en-US" b="1" dirty="0">
                <a:solidFill>
                  <a:schemeClr val="tx1"/>
                </a:solidFill>
              </a:rPr>
              <a:t>Includes data on individual-level demographics, health-related risk behaviors, chronic health conditions, and use of preventive services</a:t>
            </a:r>
          </a:p>
          <a:p>
            <a:pPr lvl="2"/>
            <a:r>
              <a:rPr lang="en-US" b="1" u="sng" dirty="0">
                <a:solidFill>
                  <a:schemeClr val="tx1"/>
                </a:solidFill>
              </a:rPr>
              <a:t>OPTIONAL SOGI Module introduced ~2014</a:t>
            </a:r>
            <a:endParaRPr lang="en-US" u="sng" dirty="0">
              <a:solidFill>
                <a:srgbClr val="FF0000"/>
              </a:solidFill>
            </a:endParaRPr>
          </a:p>
          <a:p>
            <a:endParaRPr lang="en-US" sz="1800" dirty="0"/>
          </a:p>
        </p:txBody>
      </p:sp>
    </p:spTree>
    <p:extLst>
      <p:ext uri="{BB962C8B-B14F-4D97-AF65-F5344CB8AC3E}">
        <p14:creationId xmlns:p14="http://schemas.microsoft.com/office/powerpoint/2010/main" val="341486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p:txBody>
          <a:bodyPr>
            <a:normAutofit/>
          </a:bodyPr>
          <a:lstStyle/>
          <a:p>
            <a:r>
              <a:rPr lang="en-US" sz="2800" b="1" dirty="0"/>
              <a:t>Current T35 research project</a:t>
            </a:r>
          </a:p>
        </p:txBody>
      </p:sp>
      <p:pic>
        <p:nvPicPr>
          <p:cNvPr id="8" name="Picture 7">
            <a:extLst>
              <a:ext uri="{FF2B5EF4-FFF2-40B4-BE49-F238E27FC236}">
                <a16:creationId xmlns:a16="http://schemas.microsoft.com/office/drawing/2014/main" id="{4C61ABD1-46E4-C6B4-1D0E-5F09F8E87FE6}"/>
              </a:ext>
            </a:extLst>
          </p:cNvPr>
          <p:cNvPicPr>
            <a:picLocks noChangeAspect="1"/>
          </p:cNvPicPr>
          <p:nvPr/>
        </p:nvPicPr>
        <p:blipFill>
          <a:blip r:embed="rId2"/>
          <a:stretch>
            <a:fillRect/>
          </a:stretch>
        </p:blipFill>
        <p:spPr>
          <a:xfrm>
            <a:off x="1630016" y="1666875"/>
            <a:ext cx="7772400" cy="5002677"/>
          </a:xfrm>
          <a:prstGeom prst="rect">
            <a:avLst/>
          </a:prstGeom>
        </p:spPr>
      </p:pic>
      <p:sp>
        <p:nvSpPr>
          <p:cNvPr id="3" name="TextBox 2">
            <a:extLst>
              <a:ext uri="{FF2B5EF4-FFF2-40B4-BE49-F238E27FC236}">
                <a16:creationId xmlns:a16="http://schemas.microsoft.com/office/drawing/2014/main" id="{C07F25D0-3808-53CE-514C-B11C0D05C8F7}"/>
              </a:ext>
            </a:extLst>
          </p:cNvPr>
          <p:cNvSpPr txBox="1"/>
          <p:nvPr/>
        </p:nvSpPr>
        <p:spPr>
          <a:xfrm>
            <a:off x="9550915" y="6300220"/>
            <a:ext cx="1555234" cy="369332"/>
          </a:xfrm>
          <a:prstGeom prst="rect">
            <a:avLst/>
          </a:prstGeom>
          <a:noFill/>
        </p:spPr>
        <p:txBody>
          <a:bodyPr wrap="none" rtlCol="0">
            <a:spAutoFit/>
          </a:bodyPr>
          <a:lstStyle/>
          <a:p>
            <a:r>
              <a:rPr lang="en-US" sz="1800" dirty="0">
                <a:hlinkClick r:id="rId3"/>
              </a:rPr>
              <a:t>CDC - BRFSS</a:t>
            </a:r>
            <a:endParaRPr lang="en-US" dirty="0"/>
          </a:p>
        </p:txBody>
      </p:sp>
    </p:spTree>
    <p:extLst>
      <p:ext uri="{BB962C8B-B14F-4D97-AF65-F5344CB8AC3E}">
        <p14:creationId xmlns:p14="http://schemas.microsoft.com/office/powerpoint/2010/main" val="879064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p:txBody>
          <a:bodyPr>
            <a:normAutofit/>
          </a:bodyPr>
          <a:lstStyle/>
          <a:p>
            <a:r>
              <a:rPr lang="en-US" sz="2800" b="1" dirty="0"/>
              <a:t>Current T35 research project</a:t>
            </a:r>
          </a:p>
        </p:txBody>
      </p:sp>
      <p:pic>
        <p:nvPicPr>
          <p:cNvPr id="3" name="Picture 2">
            <a:extLst>
              <a:ext uri="{FF2B5EF4-FFF2-40B4-BE49-F238E27FC236}">
                <a16:creationId xmlns:a16="http://schemas.microsoft.com/office/drawing/2014/main" id="{12164426-2EA3-D299-4CB6-221DB4FC634D}"/>
              </a:ext>
            </a:extLst>
          </p:cNvPr>
          <p:cNvPicPr>
            <a:picLocks noChangeAspect="1"/>
          </p:cNvPicPr>
          <p:nvPr/>
        </p:nvPicPr>
        <p:blipFill>
          <a:blip r:embed="rId2"/>
          <a:stretch>
            <a:fillRect/>
          </a:stretch>
        </p:blipFill>
        <p:spPr>
          <a:xfrm>
            <a:off x="1630016" y="1666875"/>
            <a:ext cx="7772400" cy="5076957"/>
          </a:xfrm>
          <a:prstGeom prst="rect">
            <a:avLst/>
          </a:prstGeom>
        </p:spPr>
      </p:pic>
      <p:sp>
        <p:nvSpPr>
          <p:cNvPr id="4" name="TextBox 3">
            <a:extLst>
              <a:ext uri="{FF2B5EF4-FFF2-40B4-BE49-F238E27FC236}">
                <a16:creationId xmlns:a16="http://schemas.microsoft.com/office/drawing/2014/main" id="{74C9ABD9-38B1-9A17-C1D6-3E1520372987}"/>
              </a:ext>
            </a:extLst>
          </p:cNvPr>
          <p:cNvSpPr txBox="1"/>
          <p:nvPr/>
        </p:nvSpPr>
        <p:spPr>
          <a:xfrm>
            <a:off x="9550915" y="6351590"/>
            <a:ext cx="1555234" cy="369332"/>
          </a:xfrm>
          <a:prstGeom prst="rect">
            <a:avLst/>
          </a:prstGeom>
          <a:noFill/>
        </p:spPr>
        <p:txBody>
          <a:bodyPr wrap="none" rtlCol="0">
            <a:spAutoFit/>
          </a:bodyPr>
          <a:lstStyle/>
          <a:p>
            <a:r>
              <a:rPr lang="en-US" sz="1800" dirty="0">
                <a:hlinkClick r:id="rId3"/>
              </a:rPr>
              <a:t>CDC - BRFSS</a:t>
            </a:r>
            <a:endParaRPr lang="en-US" dirty="0"/>
          </a:p>
        </p:txBody>
      </p:sp>
    </p:spTree>
    <p:extLst>
      <p:ext uri="{BB962C8B-B14F-4D97-AF65-F5344CB8AC3E}">
        <p14:creationId xmlns:p14="http://schemas.microsoft.com/office/powerpoint/2010/main" val="3529218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p:txBody>
          <a:bodyPr>
            <a:normAutofit/>
          </a:bodyPr>
          <a:lstStyle/>
          <a:p>
            <a:r>
              <a:rPr lang="en-US" sz="2800" b="1" dirty="0"/>
              <a:t>Current T35 research project</a:t>
            </a:r>
          </a:p>
        </p:txBody>
      </p:sp>
      <p:pic>
        <p:nvPicPr>
          <p:cNvPr id="4" name="Picture 3">
            <a:extLst>
              <a:ext uri="{FF2B5EF4-FFF2-40B4-BE49-F238E27FC236}">
                <a16:creationId xmlns:a16="http://schemas.microsoft.com/office/drawing/2014/main" id="{04375F3E-37FF-56F8-3385-7AFF554971E6}"/>
              </a:ext>
            </a:extLst>
          </p:cNvPr>
          <p:cNvPicPr>
            <a:picLocks noChangeAspect="1"/>
          </p:cNvPicPr>
          <p:nvPr/>
        </p:nvPicPr>
        <p:blipFill>
          <a:blip r:embed="rId2"/>
          <a:stretch>
            <a:fillRect/>
          </a:stretch>
        </p:blipFill>
        <p:spPr>
          <a:xfrm>
            <a:off x="1630016" y="1666875"/>
            <a:ext cx="7772400" cy="4799646"/>
          </a:xfrm>
          <a:prstGeom prst="rect">
            <a:avLst/>
          </a:prstGeom>
        </p:spPr>
      </p:pic>
      <p:sp>
        <p:nvSpPr>
          <p:cNvPr id="3" name="TextBox 2">
            <a:extLst>
              <a:ext uri="{FF2B5EF4-FFF2-40B4-BE49-F238E27FC236}">
                <a16:creationId xmlns:a16="http://schemas.microsoft.com/office/drawing/2014/main" id="{A8C25EFA-23DC-D857-BC69-5433C15D4F6B}"/>
              </a:ext>
            </a:extLst>
          </p:cNvPr>
          <p:cNvSpPr txBox="1"/>
          <p:nvPr/>
        </p:nvSpPr>
        <p:spPr>
          <a:xfrm>
            <a:off x="9550915" y="6097189"/>
            <a:ext cx="1555234" cy="369332"/>
          </a:xfrm>
          <a:prstGeom prst="rect">
            <a:avLst/>
          </a:prstGeom>
          <a:noFill/>
        </p:spPr>
        <p:txBody>
          <a:bodyPr wrap="none" rtlCol="0">
            <a:spAutoFit/>
          </a:bodyPr>
          <a:lstStyle/>
          <a:p>
            <a:r>
              <a:rPr lang="en-US" sz="1800" dirty="0">
                <a:hlinkClick r:id="rId3"/>
              </a:rPr>
              <a:t>CDC - BRFSS</a:t>
            </a:r>
            <a:endParaRPr lang="en-US" dirty="0"/>
          </a:p>
        </p:txBody>
      </p:sp>
    </p:spTree>
    <p:extLst>
      <p:ext uri="{BB962C8B-B14F-4D97-AF65-F5344CB8AC3E}">
        <p14:creationId xmlns:p14="http://schemas.microsoft.com/office/powerpoint/2010/main" val="1658501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a:xfrm>
            <a:off x="540988" y="540033"/>
            <a:ext cx="3884962" cy="1331604"/>
          </a:xfrm>
        </p:spPr>
        <p:txBody>
          <a:bodyPr anchor="b">
            <a:normAutofit/>
          </a:bodyPr>
          <a:lstStyle/>
          <a:p>
            <a:pPr algn="ctr"/>
            <a:r>
              <a:rPr lang="en-US" b="1"/>
              <a:t>Current T35 research project</a:t>
            </a:r>
          </a:p>
        </p:txBody>
      </p:sp>
      <p:cxnSp>
        <p:nvCxnSpPr>
          <p:cNvPr id="14" name="Straight Connector 1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DD5CDA9A-CF7C-AF60-5C82-3F7200A59C41}"/>
              </a:ext>
            </a:extLst>
          </p:cNvPr>
          <p:cNvSpPr>
            <a:spLocks noGrp="1"/>
          </p:cNvSpPr>
          <p:nvPr>
            <p:ph idx="1"/>
          </p:nvPr>
        </p:nvSpPr>
        <p:spPr>
          <a:xfrm>
            <a:off x="540988" y="2759076"/>
            <a:ext cx="3884962" cy="3009899"/>
          </a:xfrm>
        </p:spPr>
        <p:txBody>
          <a:bodyPr>
            <a:normAutofit fontScale="77500" lnSpcReduction="20000"/>
          </a:bodyPr>
          <a:lstStyle/>
          <a:p>
            <a:pPr>
              <a:lnSpc>
                <a:spcPct val="145000"/>
              </a:lnSpc>
            </a:pPr>
            <a:r>
              <a:rPr lang="en-US" b="1" dirty="0">
                <a:solidFill>
                  <a:schemeClr val="tx1"/>
                </a:solidFill>
              </a:rPr>
              <a:t>The data is stored as ASCII files, or SAS Transport Format</a:t>
            </a:r>
          </a:p>
          <a:p>
            <a:pPr>
              <a:lnSpc>
                <a:spcPct val="145000"/>
              </a:lnSpc>
            </a:pPr>
            <a:r>
              <a:rPr lang="en-US" b="1" dirty="0">
                <a:solidFill>
                  <a:schemeClr val="tx1"/>
                </a:solidFill>
              </a:rPr>
              <a:t>Must be read in with corresponding column lengths </a:t>
            </a:r>
          </a:p>
          <a:p>
            <a:pPr>
              <a:lnSpc>
                <a:spcPct val="145000"/>
              </a:lnSpc>
            </a:pPr>
            <a:r>
              <a:rPr lang="en-US" b="1" u="sng" dirty="0">
                <a:solidFill>
                  <a:schemeClr val="tx1"/>
                </a:solidFill>
              </a:rPr>
              <a:t>2022</a:t>
            </a:r>
            <a:r>
              <a:rPr lang="en-US" b="1" dirty="0">
                <a:solidFill>
                  <a:schemeClr val="tx1"/>
                </a:solidFill>
              </a:rPr>
              <a:t> had 445,132 records, 471 columns; 2023 TBD</a:t>
            </a:r>
          </a:p>
          <a:p>
            <a:pPr>
              <a:lnSpc>
                <a:spcPct val="145000"/>
              </a:lnSpc>
            </a:pPr>
            <a:r>
              <a:rPr lang="en-US" b="1" dirty="0">
                <a:solidFill>
                  <a:schemeClr val="tx1"/>
                </a:solidFill>
              </a:rPr>
              <a:t>Codebooks and general survey information provided as PDF/HTML</a:t>
            </a:r>
          </a:p>
        </p:txBody>
      </p:sp>
      <p:sp>
        <p:nvSpPr>
          <p:cNvPr id="16" name="Rectangle 15">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3" name="Picture 2" descr="A screenshot of a computer&#10;&#10;Description automatically generated">
            <a:extLst>
              <a:ext uri="{FF2B5EF4-FFF2-40B4-BE49-F238E27FC236}">
                <a16:creationId xmlns:a16="http://schemas.microsoft.com/office/drawing/2014/main" id="{9AD84264-81BE-1CDD-9C36-2B836E961714}"/>
              </a:ext>
            </a:extLst>
          </p:cNvPr>
          <p:cNvPicPr>
            <a:picLocks noChangeAspect="1"/>
          </p:cNvPicPr>
          <p:nvPr/>
        </p:nvPicPr>
        <p:blipFill>
          <a:blip r:embed="rId3"/>
          <a:stretch>
            <a:fillRect/>
          </a:stretch>
        </p:blipFill>
        <p:spPr>
          <a:xfrm>
            <a:off x="5537200" y="661173"/>
            <a:ext cx="6113812" cy="5532998"/>
          </a:xfrm>
          <a:prstGeom prst="rect">
            <a:avLst/>
          </a:prstGeom>
        </p:spPr>
      </p:pic>
      <p:sp>
        <p:nvSpPr>
          <p:cNvPr id="4" name="TextBox 3">
            <a:extLst>
              <a:ext uri="{FF2B5EF4-FFF2-40B4-BE49-F238E27FC236}">
                <a16:creationId xmlns:a16="http://schemas.microsoft.com/office/drawing/2014/main" id="{FDC255A3-AA9D-02C3-27A0-928A65E32E83}"/>
              </a:ext>
            </a:extLst>
          </p:cNvPr>
          <p:cNvSpPr txBox="1"/>
          <p:nvPr/>
        </p:nvSpPr>
        <p:spPr>
          <a:xfrm>
            <a:off x="5461800" y="6341419"/>
            <a:ext cx="1555234" cy="369332"/>
          </a:xfrm>
          <a:prstGeom prst="rect">
            <a:avLst/>
          </a:prstGeom>
          <a:noFill/>
        </p:spPr>
        <p:txBody>
          <a:bodyPr wrap="none" rtlCol="0">
            <a:spAutoFit/>
          </a:bodyPr>
          <a:lstStyle/>
          <a:p>
            <a:r>
              <a:rPr lang="en-US" sz="1800" dirty="0">
                <a:hlinkClick r:id="rId4"/>
              </a:rPr>
              <a:t>CDC - BRFSS</a:t>
            </a:r>
            <a:endParaRPr lang="en-US" dirty="0"/>
          </a:p>
        </p:txBody>
      </p:sp>
    </p:spTree>
    <p:extLst>
      <p:ext uri="{BB962C8B-B14F-4D97-AF65-F5344CB8AC3E}">
        <p14:creationId xmlns:p14="http://schemas.microsoft.com/office/powerpoint/2010/main" val="2062142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a:xfrm>
            <a:off x="540988" y="540033"/>
            <a:ext cx="3884962" cy="1331604"/>
          </a:xfrm>
        </p:spPr>
        <p:txBody>
          <a:bodyPr anchor="b">
            <a:normAutofit/>
          </a:bodyPr>
          <a:lstStyle/>
          <a:p>
            <a:pPr algn="ctr"/>
            <a:r>
              <a:rPr lang="en-US" b="1" dirty="0"/>
              <a:t>Current T35 research project</a:t>
            </a:r>
          </a:p>
        </p:txBody>
      </p:sp>
      <p:cxnSp>
        <p:nvCxnSpPr>
          <p:cNvPr id="23" name="Straight Connector 2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DD5CDA9A-CF7C-AF60-5C82-3F7200A59C41}"/>
              </a:ext>
            </a:extLst>
          </p:cNvPr>
          <p:cNvSpPr>
            <a:spLocks noGrp="1"/>
          </p:cNvSpPr>
          <p:nvPr>
            <p:ph idx="1"/>
          </p:nvPr>
        </p:nvSpPr>
        <p:spPr>
          <a:xfrm>
            <a:off x="540988" y="2759076"/>
            <a:ext cx="3884962" cy="3009899"/>
          </a:xfrm>
        </p:spPr>
        <p:txBody>
          <a:bodyPr>
            <a:normAutofit/>
          </a:bodyPr>
          <a:lstStyle/>
          <a:p>
            <a:r>
              <a:rPr lang="en-US" b="1" dirty="0">
                <a:solidFill>
                  <a:schemeClr val="tx1"/>
                </a:solidFill>
              </a:rPr>
              <a:t>Some code:</a:t>
            </a:r>
          </a:p>
        </p:txBody>
      </p:sp>
      <p:sp>
        <p:nvSpPr>
          <p:cNvPr id="25" name="Rectangle 24">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3" name="Picture 2">
            <a:extLst>
              <a:ext uri="{FF2B5EF4-FFF2-40B4-BE49-F238E27FC236}">
                <a16:creationId xmlns:a16="http://schemas.microsoft.com/office/drawing/2014/main" id="{69EACEA7-D193-178C-B1C2-CFD236C486E8}"/>
              </a:ext>
            </a:extLst>
          </p:cNvPr>
          <p:cNvPicPr>
            <a:picLocks noChangeAspect="1"/>
          </p:cNvPicPr>
          <p:nvPr/>
        </p:nvPicPr>
        <p:blipFill>
          <a:blip r:embed="rId3"/>
          <a:stretch>
            <a:fillRect/>
          </a:stretch>
        </p:blipFill>
        <p:spPr>
          <a:xfrm>
            <a:off x="5165572" y="771840"/>
            <a:ext cx="6847192" cy="5084038"/>
          </a:xfrm>
          <a:prstGeom prst="rect">
            <a:avLst/>
          </a:prstGeom>
        </p:spPr>
      </p:pic>
    </p:spTree>
    <p:extLst>
      <p:ext uri="{BB962C8B-B14F-4D97-AF65-F5344CB8AC3E}">
        <p14:creationId xmlns:p14="http://schemas.microsoft.com/office/powerpoint/2010/main" val="2452232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a:xfrm>
            <a:off x="540988" y="540033"/>
            <a:ext cx="3884962" cy="1331604"/>
          </a:xfrm>
        </p:spPr>
        <p:txBody>
          <a:bodyPr anchor="b">
            <a:normAutofit/>
          </a:bodyPr>
          <a:lstStyle/>
          <a:p>
            <a:pPr algn="ctr"/>
            <a:r>
              <a:rPr lang="en-US" b="1"/>
              <a:t>Current T35 research project</a:t>
            </a:r>
          </a:p>
        </p:txBody>
      </p:sp>
      <p:cxnSp>
        <p:nvCxnSpPr>
          <p:cNvPr id="14" name="Straight Connector 1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DD5CDA9A-CF7C-AF60-5C82-3F7200A59C41}"/>
              </a:ext>
            </a:extLst>
          </p:cNvPr>
          <p:cNvSpPr>
            <a:spLocks noGrp="1"/>
          </p:cNvSpPr>
          <p:nvPr>
            <p:ph idx="1"/>
          </p:nvPr>
        </p:nvSpPr>
        <p:spPr>
          <a:xfrm>
            <a:off x="540988" y="2759076"/>
            <a:ext cx="3884962" cy="3009899"/>
          </a:xfrm>
        </p:spPr>
        <p:txBody>
          <a:bodyPr>
            <a:normAutofit/>
          </a:bodyPr>
          <a:lstStyle/>
          <a:p>
            <a:r>
              <a:rPr lang="en-US" b="1" dirty="0">
                <a:solidFill>
                  <a:schemeClr val="tx1"/>
                </a:solidFill>
              </a:rPr>
              <a:t>Some code:</a:t>
            </a:r>
          </a:p>
        </p:txBody>
      </p:sp>
      <p:sp>
        <p:nvSpPr>
          <p:cNvPr id="16" name="Rectangle 15">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3">
            <a:extLst>
              <a:ext uri="{FF2B5EF4-FFF2-40B4-BE49-F238E27FC236}">
                <a16:creationId xmlns:a16="http://schemas.microsoft.com/office/drawing/2014/main" id="{F8F5FC6B-6BD5-219D-FE5C-662124BF629A}"/>
              </a:ext>
            </a:extLst>
          </p:cNvPr>
          <p:cNvPicPr>
            <a:picLocks noChangeAspect="1"/>
          </p:cNvPicPr>
          <p:nvPr/>
        </p:nvPicPr>
        <p:blipFill>
          <a:blip r:embed="rId3"/>
          <a:stretch>
            <a:fillRect/>
          </a:stretch>
        </p:blipFill>
        <p:spPr>
          <a:xfrm>
            <a:off x="5176279" y="734787"/>
            <a:ext cx="6825777" cy="5623823"/>
          </a:xfrm>
          <a:prstGeom prst="rect">
            <a:avLst/>
          </a:prstGeom>
        </p:spPr>
      </p:pic>
    </p:spTree>
    <p:extLst>
      <p:ext uri="{BB962C8B-B14F-4D97-AF65-F5344CB8AC3E}">
        <p14:creationId xmlns:p14="http://schemas.microsoft.com/office/powerpoint/2010/main" val="2684608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a:xfrm>
            <a:off x="540988" y="540033"/>
            <a:ext cx="3884962" cy="1331604"/>
          </a:xfrm>
        </p:spPr>
        <p:txBody>
          <a:bodyPr anchor="b">
            <a:normAutofit/>
          </a:bodyPr>
          <a:lstStyle/>
          <a:p>
            <a:pPr algn="ctr"/>
            <a:r>
              <a:rPr lang="en-US" b="1"/>
              <a:t>Current T35 research project</a:t>
            </a:r>
          </a:p>
        </p:txBody>
      </p:sp>
      <p:cxnSp>
        <p:nvCxnSpPr>
          <p:cNvPr id="23" name="Straight Connector 2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DD5CDA9A-CF7C-AF60-5C82-3F7200A59C41}"/>
              </a:ext>
            </a:extLst>
          </p:cNvPr>
          <p:cNvSpPr>
            <a:spLocks noGrp="1"/>
          </p:cNvSpPr>
          <p:nvPr>
            <p:ph idx="1"/>
          </p:nvPr>
        </p:nvSpPr>
        <p:spPr>
          <a:xfrm>
            <a:off x="540988" y="2759076"/>
            <a:ext cx="3884962" cy="3009899"/>
          </a:xfrm>
        </p:spPr>
        <p:txBody>
          <a:bodyPr>
            <a:normAutofit/>
          </a:bodyPr>
          <a:lstStyle/>
          <a:p>
            <a:r>
              <a:rPr lang="en-US" b="1" dirty="0">
                <a:solidFill>
                  <a:schemeClr val="tx1"/>
                </a:solidFill>
              </a:rPr>
              <a:t>The </a:t>
            </a:r>
            <a:r>
              <a:rPr lang="en-US" b="1" dirty="0" err="1">
                <a:solidFill>
                  <a:schemeClr val="tx1"/>
                </a:solidFill>
              </a:rPr>
              <a:t>dataframe</a:t>
            </a:r>
            <a:r>
              <a:rPr lang="en-US" b="1" dirty="0">
                <a:solidFill>
                  <a:schemeClr val="tx1"/>
                </a:solidFill>
              </a:rPr>
              <a:t>: </a:t>
            </a:r>
          </a:p>
        </p:txBody>
      </p:sp>
      <p:sp>
        <p:nvSpPr>
          <p:cNvPr id="25" name="Rectangle 24">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3">
            <a:extLst>
              <a:ext uri="{FF2B5EF4-FFF2-40B4-BE49-F238E27FC236}">
                <a16:creationId xmlns:a16="http://schemas.microsoft.com/office/drawing/2014/main" id="{F9E43742-3A5C-2F31-1B97-6B8D9D6B0708}"/>
              </a:ext>
            </a:extLst>
          </p:cNvPr>
          <p:cNvPicPr>
            <a:picLocks noChangeAspect="1"/>
          </p:cNvPicPr>
          <p:nvPr/>
        </p:nvPicPr>
        <p:blipFill>
          <a:blip r:embed="rId3"/>
          <a:stretch>
            <a:fillRect/>
          </a:stretch>
        </p:blipFill>
        <p:spPr>
          <a:xfrm>
            <a:off x="5090673" y="1710681"/>
            <a:ext cx="6996989" cy="3953298"/>
          </a:xfrm>
          <a:prstGeom prst="rect">
            <a:avLst/>
          </a:prstGeom>
        </p:spPr>
      </p:pic>
    </p:spTree>
    <p:extLst>
      <p:ext uri="{BB962C8B-B14F-4D97-AF65-F5344CB8AC3E}">
        <p14:creationId xmlns:p14="http://schemas.microsoft.com/office/powerpoint/2010/main" val="3697903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33" name="Freeform: Shape 3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35" name="Freeform: Shape 3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6" name="Straight Connector 3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38" name="Rectangle 37">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7F5259C-D16B-BDE0-9943-3A9740C7BEEA}"/>
              </a:ext>
            </a:extLst>
          </p:cNvPr>
          <p:cNvPicPr>
            <a:picLocks noChangeAspect="1"/>
          </p:cNvPicPr>
          <p:nvPr/>
        </p:nvPicPr>
        <p:blipFill rotWithShape="1">
          <a:blip r:embed="rId3"/>
          <a:srcRect r="-1" b="855"/>
          <a:stretch/>
        </p:blipFill>
        <p:spPr>
          <a:xfrm>
            <a:off x="20" y="10"/>
            <a:ext cx="12188932" cy="6857990"/>
          </a:xfrm>
          <a:prstGeom prst="rect">
            <a:avLst/>
          </a:prstGeom>
        </p:spPr>
      </p:pic>
      <p:sp>
        <p:nvSpPr>
          <p:cNvPr id="40" name="Rectangle 39">
            <a:extLst>
              <a:ext uri="{FF2B5EF4-FFF2-40B4-BE49-F238E27FC236}">
                <a16:creationId xmlns:a16="http://schemas.microsoft.com/office/drawing/2014/main" id="{C2E86F6D-198D-45C3-AC93-8D31B8A4D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428999"/>
            <a:ext cx="12191999" cy="3429000"/>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Content Placeholder 6">
            <a:extLst>
              <a:ext uri="{FF2B5EF4-FFF2-40B4-BE49-F238E27FC236}">
                <a16:creationId xmlns:a16="http://schemas.microsoft.com/office/drawing/2014/main" id="{DD5CDA9A-CF7C-AF60-5C82-3F7200A59C41}"/>
              </a:ext>
            </a:extLst>
          </p:cNvPr>
          <p:cNvSpPr>
            <a:spLocks noGrp="1"/>
          </p:cNvSpPr>
          <p:nvPr>
            <p:ph idx="1"/>
          </p:nvPr>
        </p:nvSpPr>
        <p:spPr>
          <a:xfrm>
            <a:off x="-415700" y="0"/>
            <a:ext cx="4451347" cy="1332000"/>
          </a:xfrm>
        </p:spPr>
        <p:txBody>
          <a:bodyPr vert="horz" lIns="0" tIns="0" rIns="0" bIns="0" rtlCol="0" anchor="ctr" anchorCtr="0">
            <a:normAutofit/>
          </a:bodyPr>
          <a:lstStyle/>
          <a:p>
            <a:pPr marL="0" indent="0" algn="ctr">
              <a:buNone/>
            </a:pPr>
            <a:r>
              <a:rPr lang="en-US" sz="2400" b="1" i="1" u="sng" dirty="0">
                <a:solidFill>
                  <a:srgbClr val="FFFFFF"/>
                </a:solidFill>
              </a:rPr>
              <a:t>Current problem:</a:t>
            </a:r>
          </a:p>
        </p:txBody>
      </p:sp>
      <p:cxnSp>
        <p:nvCxnSpPr>
          <p:cNvPr id="42" name="Straight Connector 41">
            <a:extLst>
              <a:ext uri="{FF2B5EF4-FFF2-40B4-BE49-F238E27FC236}">
                <a16:creationId xmlns:a16="http://schemas.microsoft.com/office/drawing/2014/main" id="{6C14D892-36B8-4065-9158-50C22E1E69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3581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34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B9A54-EACE-81F9-3CA2-0CD44420E8C4}"/>
              </a:ext>
            </a:extLst>
          </p:cNvPr>
          <p:cNvSpPr>
            <a:spLocks noGrp="1"/>
          </p:cNvSpPr>
          <p:nvPr>
            <p:ph type="title"/>
          </p:nvPr>
        </p:nvSpPr>
        <p:spPr/>
        <p:txBody>
          <a:bodyPr/>
          <a:lstStyle/>
          <a:p>
            <a:r>
              <a:rPr lang="en-US"/>
              <a:t>What’s this talk about?</a:t>
            </a:r>
          </a:p>
        </p:txBody>
      </p:sp>
      <p:sp>
        <p:nvSpPr>
          <p:cNvPr id="3" name="Text Placeholder 2">
            <a:extLst>
              <a:ext uri="{FF2B5EF4-FFF2-40B4-BE49-F238E27FC236}">
                <a16:creationId xmlns:a16="http://schemas.microsoft.com/office/drawing/2014/main" id="{561DE154-1019-077A-9493-3D37C9FBD8B8}"/>
              </a:ext>
            </a:extLst>
          </p:cNvPr>
          <p:cNvSpPr>
            <a:spLocks noGrp="1"/>
          </p:cNvSpPr>
          <p:nvPr>
            <p:ph type="body" idx="1"/>
          </p:nvPr>
        </p:nvSpPr>
        <p:spPr/>
        <p:txBody>
          <a:bodyPr>
            <a:noAutofit/>
          </a:bodyPr>
          <a:lstStyle/>
          <a:p>
            <a:pPr marL="342900" indent="-342900">
              <a:buFont typeface="Arial" panose="020B0604020202020204" pitchFamily="34" charset="0"/>
              <a:buChar char="•"/>
            </a:pPr>
            <a:r>
              <a:rPr lang="en-US" sz="1800" b="1" dirty="0"/>
              <a:t>Background on Queer Theory and LGBTQ Data-tracking</a:t>
            </a:r>
          </a:p>
          <a:p>
            <a:pPr marL="342900" indent="-342900">
              <a:buFont typeface="Arial" panose="020B0604020202020204" pitchFamily="34" charset="0"/>
              <a:buChar char="•"/>
            </a:pPr>
            <a:r>
              <a:rPr lang="en-US" sz="1800" b="1" dirty="0"/>
              <a:t>Barriers to Cancer Screening Among LGBTQ</a:t>
            </a:r>
          </a:p>
          <a:p>
            <a:pPr marL="342900" indent="-342900">
              <a:buFont typeface="Arial" panose="020B0604020202020204" pitchFamily="34" charset="0"/>
              <a:buChar char="•"/>
            </a:pPr>
            <a:r>
              <a:rPr lang="en-US" sz="1800" b="1" dirty="0"/>
              <a:t>Facilitators to Cancer Screening Among LGBTQ</a:t>
            </a:r>
          </a:p>
          <a:p>
            <a:pPr marL="342900" indent="-342900">
              <a:buFont typeface="Arial" panose="020B0604020202020204" pitchFamily="34" charset="0"/>
              <a:buChar char="•"/>
            </a:pPr>
            <a:r>
              <a:rPr lang="en-US" sz="1800" b="1" dirty="0"/>
              <a:t>Suggested Research Initiatives and Areas of Focus</a:t>
            </a:r>
          </a:p>
          <a:p>
            <a:pPr marL="342900" indent="-342900">
              <a:buFont typeface="Arial" panose="020B0604020202020204" pitchFamily="34" charset="0"/>
              <a:buChar char="•"/>
            </a:pPr>
            <a:r>
              <a:rPr lang="en-US" sz="1800" b="1" dirty="0"/>
              <a:t>Current T35 Research Project</a:t>
            </a:r>
          </a:p>
        </p:txBody>
      </p:sp>
      <p:pic>
        <p:nvPicPr>
          <p:cNvPr id="4" name="Picture 3" descr="A black and white logo&#10;&#10;Description automatically generated">
            <a:extLst>
              <a:ext uri="{FF2B5EF4-FFF2-40B4-BE49-F238E27FC236}">
                <a16:creationId xmlns:a16="http://schemas.microsoft.com/office/drawing/2014/main" id="{8506DE16-BFD8-1C48-31E2-6EF13EF32473}"/>
              </a:ext>
            </a:extLst>
          </p:cNvPr>
          <p:cNvPicPr>
            <a:picLocks noChangeAspect="1"/>
          </p:cNvPicPr>
          <p:nvPr/>
        </p:nvPicPr>
        <p:blipFill rotWithShape="1">
          <a:blip r:embed="rId2"/>
          <a:srcRect b="39706"/>
          <a:stretch/>
        </p:blipFill>
        <p:spPr>
          <a:xfrm>
            <a:off x="11531292" y="5777948"/>
            <a:ext cx="261919" cy="172278"/>
          </a:xfrm>
          <a:prstGeom prst="rect">
            <a:avLst/>
          </a:prstGeom>
        </p:spPr>
      </p:pic>
    </p:spTree>
    <p:extLst>
      <p:ext uri="{BB962C8B-B14F-4D97-AF65-F5344CB8AC3E}">
        <p14:creationId xmlns:p14="http://schemas.microsoft.com/office/powerpoint/2010/main" val="79050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9D75-0848-054A-B824-EF3F3D94A56B}"/>
              </a:ext>
            </a:extLst>
          </p:cNvPr>
          <p:cNvSpPr>
            <a:spLocks noGrp="1"/>
          </p:cNvSpPr>
          <p:nvPr>
            <p:ph type="title"/>
          </p:nvPr>
        </p:nvSpPr>
        <p:spPr>
          <a:xfrm>
            <a:off x="1079497" y="1084262"/>
            <a:ext cx="10026650" cy="4689475"/>
          </a:xfrm>
        </p:spPr>
        <p:txBody>
          <a:bodyPr>
            <a:normAutofit/>
          </a:bodyPr>
          <a:lstStyle/>
          <a:p>
            <a:r>
              <a:rPr lang="en-US" sz="3200" b="1" dirty="0"/>
              <a:t>Thank you!</a:t>
            </a:r>
            <a:br>
              <a:rPr lang="en-US" sz="3200" b="1" dirty="0"/>
            </a:br>
            <a:br>
              <a:rPr lang="en-US" sz="3200" b="1" dirty="0"/>
            </a:br>
            <a:r>
              <a:rPr lang="en-US" sz="3200" b="1" dirty="0"/>
              <a:t>Questions?</a:t>
            </a:r>
            <a:br>
              <a:rPr lang="en-US" sz="3200" b="1" dirty="0"/>
            </a:br>
            <a:br>
              <a:rPr lang="en-US" sz="3200" b="1" dirty="0"/>
            </a:br>
            <a:br>
              <a:rPr lang="en-US" sz="3200" b="1" dirty="0"/>
            </a:br>
            <a:br>
              <a:rPr lang="en-US" sz="3200" b="1" dirty="0"/>
            </a:br>
            <a:endParaRPr lang="en-US" sz="3200" b="1" dirty="0"/>
          </a:p>
        </p:txBody>
      </p:sp>
      <p:pic>
        <p:nvPicPr>
          <p:cNvPr id="5" name="Picture 4">
            <a:hlinkClick r:id="rId2"/>
            <a:extLst>
              <a:ext uri="{FF2B5EF4-FFF2-40B4-BE49-F238E27FC236}">
                <a16:creationId xmlns:a16="http://schemas.microsoft.com/office/drawing/2014/main" id="{A7283F80-88CA-BCBF-4947-C6062A467D02}"/>
              </a:ext>
            </a:extLst>
          </p:cNvPr>
          <p:cNvPicPr>
            <a:picLocks noChangeAspect="1"/>
          </p:cNvPicPr>
          <p:nvPr/>
        </p:nvPicPr>
        <p:blipFill>
          <a:blip r:embed="rId3"/>
          <a:stretch>
            <a:fillRect/>
          </a:stretch>
        </p:blipFill>
        <p:spPr>
          <a:xfrm>
            <a:off x="4894300" y="3343589"/>
            <a:ext cx="2397047" cy="2339975"/>
          </a:xfrm>
          <a:prstGeom prst="rect">
            <a:avLst/>
          </a:prstGeom>
        </p:spPr>
      </p:pic>
      <p:pic>
        <p:nvPicPr>
          <p:cNvPr id="6" name="Picture 5" descr="A black and white logo&#10;&#10;Description automatically generated">
            <a:extLst>
              <a:ext uri="{FF2B5EF4-FFF2-40B4-BE49-F238E27FC236}">
                <a16:creationId xmlns:a16="http://schemas.microsoft.com/office/drawing/2014/main" id="{BCFCD1D1-0E1A-CCCF-F67E-8351FBB9F5BF}"/>
              </a:ext>
            </a:extLst>
          </p:cNvPr>
          <p:cNvPicPr>
            <a:picLocks noChangeAspect="1"/>
          </p:cNvPicPr>
          <p:nvPr/>
        </p:nvPicPr>
        <p:blipFill rotWithShape="1">
          <a:blip r:embed="rId4"/>
          <a:srcRect b="41082"/>
          <a:stretch/>
        </p:blipFill>
        <p:spPr>
          <a:xfrm>
            <a:off x="5397363" y="5913205"/>
            <a:ext cx="1390919" cy="893995"/>
          </a:xfrm>
          <a:prstGeom prst="rect">
            <a:avLst/>
          </a:prstGeom>
        </p:spPr>
      </p:pic>
      <p:pic>
        <p:nvPicPr>
          <p:cNvPr id="3" name="Picture 2" descr="A close up of a logo&#10;&#10;Description automatically generated">
            <a:extLst>
              <a:ext uri="{FF2B5EF4-FFF2-40B4-BE49-F238E27FC236}">
                <a16:creationId xmlns:a16="http://schemas.microsoft.com/office/drawing/2014/main" id="{CABAE06B-855E-BA91-24CA-503189C56EF8}"/>
              </a:ext>
            </a:extLst>
          </p:cNvPr>
          <p:cNvPicPr>
            <a:picLocks noChangeAspect="1"/>
          </p:cNvPicPr>
          <p:nvPr/>
        </p:nvPicPr>
        <p:blipFill>
          <a:blip r:embed="rId5"/>
          <a:stretch>
            <a:fillRect/>
          </a:stretch>
        </p:blipFill>
        <p:spPr>
          <a:xfrm>
            <a:off x="3087501" y="317797"/>
            <a:ext cx="6010642" cy="1111757"/>
          </a:xfrm>
          <a:prstGeom prst="rect">
            <a:avLst/>
          </a:prstGeom>
        </p:spPr>
      </p:pic>
      <p:sp>
        <p:nvSpPr>
          <p:cNvPr id="4" name="TextBox 3">
            <a:extLst>
              <a:ext uri="{FF2B5EF4-FFF2-40B4-BE49-F238E27FC236}">
                <a16:creationId xmlns:a16="http://schemas.microsoft.com/office/drawing/2014/main" id="{576BC984-5664-B97B-E663-18547F52D4D1}"/>
              </a:ext>
            </a:extLst>
          </p:cNvPr>
          <p:cNvSpPr txBox="1"/>
          <p:nvPr/>
        </p:nvSpPr>
        <p:spPr>
          <a:xfrm>
            <a:off x="5609064" y="5705866"/>
            <a:ext cx="1390919" cy="307777"/>
          </a:xfrm>
          <a:prstGeom prst="rect">
            <a:avLst/>
          </a:prstGeom>
          <a:noFill/>
        </p:spPr>
        <p:txBody>
          <a:bodyPr wrap="square" rtlCol="0">
            <a:spAutoFit/>
          </a:bodyPr>
          <a:lstStyle/>
          <a:p>
            <a:r>
              <a:rPr lang="en-US" sz="1400" dirty="0">
                <a:solidFill>
                  <a:srgbClr val="FF0000"/>
                </a:solidFill>
              </a:rPr>
              <a:t>*Click me</a:t>
            </a:r>
          </a:p>
        </p:txBody>
      </p:sp>
    </p:spTree>
    <p:extLst>
      <p:ext uri="{BB962C8B-B14F-4D97-AF65-F5344CB8AC3E}">
        <p14:creationId xmlns:p14="http://schemas.microsoft.com/office/powerpoint/2010/main" val="2804219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B54A-2A01-BC3D-2EC4-A937027A527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DFAA252-C516-8C77-1C15-1012F337DCA9}"/>
              </a:ext>
            </a:extLst>
          </p:cNvPr>
          <p:cNvSpPr>
            <a:spLocks noGrp="1"/>
          </p:cNvSpPr>
          <p:nvPr>
            <p:ph idx="1"/>
          </p:nvPr>
        </p:nvSpPr>
        <p:spPr>
          <a:xfrm>
            <a:off x="1079500" y="1790700"/>
            <a:ext cx="10026650" cy="4632402"/>
          </a:xfrm>
        </p:spPr>
        <p:txBody>
          <a:bodyPr>
            <a:normAutofit/>
          </a:bodyPr>
          <a:lstStyle/>
          <a:p>
            <a:r>
              <a:rPr lang="en-US" sz="1200" dirty="0">
                <a:hlinkClick r:id="rId2"/>
              </a:rPr>
              <a:t>Joshua J. Cook (joshua-j-cook-portfolios.netlify.app)</a:t>
            </a:r>
            <a:endParaRPr lang="en-US" sz="1200" dirty="0"/>
          </a:p>
          <a:p>
            <a:r>
              <a:rPr lang="en-US" sz="1200" dirty="0"/>
              <a:t>Harris J, &amp; White V. (2018). A dictionary of social work and social care. Oxford, UK: Oxford University Press.</a:t>
            </a:r>
          </a:p>
          <a:p>
            <a:r>
              <a:rPr lang="en-US" sz="1200" dirty="0" err="1"/>
              <a:t>Giffney</a:t>
            </a:r>
            <a:r>
              <a:rPr lang="en-US" sz="1200" dirty="0"/>
              <a:t> N. (2004). </a:t>
            </a:r>
            <a:r>
              <a:rPr lang="en-US" sz="1200" dirty="0" err="1"/>
              <a:t>Denormatizing</a:t>
            </a:r>
            <a:r>
              <a:rPr lang="en-US" sz="1200" dirty="0"/>
              <a:t> queer theory: More than (simply) lesbian and gay studies. Feminist Theory, 5, 73–78. 10.1177/1464700104040814 </a:t>
            </a:r>
          </a:p>
          <a:p>
            <a:r>
              <a:rPr lang="en-US" sz="1200" dirty="0"/>
              <a:t>Haviland, K. S., </a:t>
            </a:r>
            <a:r>
              <a:rPr lang="en-US" sz="1200" dirty="0" err="1"/>
              <a:t>Swette</a:t>
            </a:r>
            <a:r>
              <a:rPr lang="en-US" sz="1200" dirty="0"/>
              <a:t>, S., Kelechi, T., &amp; Mueller, M. (2020). Barriers and Facilitators to Cancer Screening Among LGBTQ Individuals With Cancer. Oncology nursing forum, 47(1), 44–55. </a:t>
            </a:r>
            <a:r>
              <a:rPr lang="en-US" sz="1200" dirty="0">
                <a:hlinkClick r:id="rId3"/>
              </a:rPr>
              <a:t>https://doi.org/10.1188/20.ONF.44-55</a:t>
            </a:r>
            <a:endParaRPr lang="en-US" sz="1200" dirty="0"/>
          </a:p>
          <a:p>
            <a:r>
              <a:rPr lang="en-US" sz="1200" dirty="0"/>
              <a:t>Daniel H, &amp; Butkus R. (2015). Lesbian, gay, bisexual, and transgender health disparities: Executive summary of a policy position paper from the American College of Physicians. Annals of Internal Medicine, 163, 135–137. 10.7326/M14-2482</a:t>
            </a:r>
          </a:p>
          <a:p>
            <a:r>
              <a:rPr lang="en-US" sz="1200" dirty="0"/>
              <a:t>Taplin SH, </a:t>
            </a:r>
            <a:r>
              <a:rPr lang="en-US" sz="1200" dirty="0" err="1"/>
              <a:t>Anhang</a:t>
            </a:r>
            <a:r>
              <a:rPr lang="en-US" sz="1200" dirty="0"/>
              <a:t> Price R, Edwards HM, Foster MK, Breslau ES, </a:t>
            </a:r>
            <a:r>
              <a:rPr lang="en-US" sz="1200" dirty="0" err="1"/>
              <a:t>Chollette</a:t>
            </a:r>
            <a:r>
              <a:rPr lang="en-US" sz="1200" dirty="0"/>
              <a:t> V, . . . </a:t>
            </a:r>
            <a:r>
              <a:rPr lang="en-US" sz="1200" dirty="0" err="1"/>
              <a:t>Zapka</a:t>
            </a:r>
            <a:r>
              <a:rPr lang="en-US" sz="1200" dirty="0"/>
              <a:t> J. (2012). Introduction: Understanding and influencing multilevel factors across the cancer care continuum. Journal of the National Cancer Institute. Monographs, 2012(44), 2–10. 10.1093/</a:t>
            </a:r>
            <a:r>
              <a:rPr lang="en-US" sz="1200" dirty="0" err="1"/>
              <a:t>jncimonographs</a:t>
            </a:r>
            <a:r>
              <a:rPr lang="en-US" sz="1200" dirty="0"/>
              <a:t>/lgs008</a:t>
            </a:r>
          </a:p>
          <a:p>
            <a:r>
              <a:rPr lang="en-US" sz="1200" dirty="0">
                <a:hlinkClick r:id="rId4"/>
              </a:rPr>
              <a:t>Cervical Cancer—Health Professional Version – NCI</a:t>
            </a:r>
            <a:endParaRPr lang="en-US" sz="1200" dirty="0"/>
          </a:p>
          <a:p>
            <a:r>
              <a:rPr lang="en-US" sz="1200" dirty="0">
                <a:hlinkClick r:id="rId5"/>
              </a:rPr>
              <a:t>Cervical Cancer — Cancer Stat Facts</a:t>
            </a:r>
            <a:endParaRPr lang="en-US" sz="1200" dirty="0"/>
          </a:p>
          <a:p>
            <a:r>
              <a:rPr lang="en-US" sz="1200" dirty="0">
                <a:hlinkClick r:id="rId6"/>
              </a:rPr>
              <a:t>CDC - BRFSS</a:t>
            </a:r>
            <a:br>
              <a:rPr lang="en-US" sz="1200" dirty="0"/>
            </a:br>
            <a:endParaRPr lang="en-US" sz="1200" dirty="0"/>
          </a:p>
        </p:txBody>
      </p:sp>
    </p:spTree>
    <p:extLst>
      <p:ext uri="{BB962C8B-B14F-4D97-AF65-F5344CB8AC3E}">
        <p14:creationId xmlns:p14="http://schemas.microsoft.com/office/powerpoint/2010/main" val="1329554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p:txBody>
          <a:bodyPr/>
          <a:lstStyle/>
          <a:p>
            <a:r>
              <a:rPr lang="en-US" dirty="0"/>
              <a:t>Queer theory</a:t>
            </a:r>
          </a:p>
        </p:txBody>
      </p:sp>
      <p:sp>
        <p:nvSpPr>
          <p:cNvPr id="3" name="Content Placeholder 2">
            <a:extLst>
              <a:ext uri="{FF2B5EF4-FFF2-40B4-BE49-F238E27FC236}">
                <a16:creationId xmlns:a16="http://schemas.microsoft.com/office/drawing/2014/main" id="{096007CA-A0A9-F0FE-6B84-75EEB2D0BB3C}"/>
              </a:ext>
            </a:extLst>
          </p:cNvPr>
          <p:cNvSpPr>
            <a:spLocks noGrp="1"/>
          </p:cNvSpPr>
          <p:nvPr>
            <p:ph idx="1"/>
          </p:nvPr>
        </p:nvSpPr>
        <p:spPr>
          <a:xfrm>
            <a:off x="1079500" y="1790700"/>
            <a:ext cx="10598693" cy="3978275"/>
          </a:xfrm>
        </p:spPr>
        <p:txBody>
          <a:bodyPr>
            <a:noAutofit/>
          </a:bodyPr>
          <a:lstStyle/>
          <a:p>
            <a:pPr marL="0" indent="0">
              <a:buNone/>
            </a:pPr>
            <a:r>
              <a:rPr lang="en-US" sz="1600" u="sng" dirty="0">
                <a:solidFill>
                  <a:schemeClr val="tx1"/>
                </a:solidFill>
              </a:rPr>
              <a:t>Suggests that:</a:t>
            </a:r>
          </a:p>
          <a:p>
            <a:pPr marL="360000" lvl="2" indent="0">
              <a:buNone/>
            </a:pPr>
            <a:r>
              <a:rPr lang="en-US" sz="1600" dirty="0">
                <a:solidFill>
                  <a:schemeClr val="tx1"/>
                </a:solidFill>
              </a:rPr>
              <a:t> “the binary nature of </a:t>
            </a:r>
            <a:r>
              <a:rPr lang="en-US" sz="1600" b="1" u="sng" dirty="0">
                <a:solidFill>
                  <a:srgbClr val="FF0000"/>
                </a:solidFill>
              </a:rPr>
              <a:t>heteronormativity</a:t>
            </a:r>
            <a:r>
              <a:rPr lang="en-US" sz="1600" dirty="0">
                <a:solidFill>
                  <a:schemeClr val="tx1"/>
                </a:solidFill>
              </a:rPr>
              <a:t> through institutional practices, creates systemic discrimination against those who do not conform to traditional </a:t>
            </a:r>
            <a:r>
              <a:rPr lang="en-US" sz="1600" u="sng" dirty="0">
                <a:solidFill>
                  <a:srgbClr val="FF0000"/>
                </a:solidFill>
              </a:rPr>
              <a:t>gender roles</a:t>
            </a:r>
            <a:r>
              <a:rPr lang="en-US" sz="1600" dirty="0">
                <a:solidFill>
                  <a:schemeClr val="tx1"/>
                </a:solidFill>
              </a:rPr>
              <a:t>”</a:t>
            </a:r>
          </a:p>
          <a:p>
            <a:pPr marL="360000" lvl="2" indent="0">
              <a:buNone/>
            </a:pPr>
            <a:endParaRPr lang="en-US" sz="1600" dirty="0">
              <a:solidFill>
                <a:schemeClr val="tx1"/>
              </a:solidFill>
            </a:endParaRPr>
          </a:p>
          <a:p>
            <a:pPr marL="0" lvl="1" indent="-360000"/>
            <a:r>
              <a:rPr lang="en-US" sz="1600" b="1" u="sng" dirty="0">
                <a:solidFill>
                  <a:schemeClr val="tx1"/>
                </a:solidFill>
              </a:rPr>
              <a:t>Heteronormativity</a:t>
            </a:r>
            <a:r>
              <a:rPr lang="en-US" sz="1600" dirty="0">
                <a:solidFill>
                  <a:schemeClr val="tx1"/>
                </a:solidFill>
              </a:rPr>
              <a:t> – the assumption that heterosexuality (i.e., being attracted to the opposite sex) is the default, preferred, ‘normal’ state for human beings due to the belief that people fall into one category of a strict gender binary (Harris &amp; White, 2018). 	</a:t>
            </a:r>
          </a:p>
          <a:p>
            <a:pPr marL="0" lvl="1" indent="-360000"/>
            <a:endParaRPr lang="en-US" sz="1600" dirty="0">
              <a:solidFill>
                <a:schemeClr val="tx1"/>
              </a:solidFill>
            </a:endParaRPr>
          </a:p>
          <a:p>
            <a:pPr marL="0" lvl="1" indent="-360000"/>
            <a:r>
              <a:rPr lang="en-US" sz="1600" b="1" u="sng" dirty="0">
                <a:solidFill>
                  <a:schemeClr val="tx1"/>
                </a:solidFill>
              </a:rPr>
              <a:t>Gender Roles </a:t>
            </a:r>
            <a:r>
              <a:rPr lang="en-US" sz="1600" dirty="0">
                <a:solidFill>
                  <a:schemeClr val="tx1"/>
                </a:solidFill>
              </a:rPr>
              <a:t>- the role or behavior considered to be appropriate to a particular </a:t>
            </a:r>
            <a:r>
              <a:rPr lang="en-US" sz="1600" u="sng" dirty="0">
                <a:solidFill>
                  <a:schemeClr val="tx1"/>
                </a:solidFill>
              </a:rPr>
              <a:t>gender</a:t>
            </a:r>
            <a:r>
              <a:rPr lang="en-US" sz="1600" dirty="0">
                <a:solidFill>
                  <a:schemeClr val="tx1"/>
                </a:solidFill>
              </a:rPr>
              <a:t> as determined by prevailing cultural norms (Harris &amp; White, 2018). </a:t>
            </a:r>
          </a:p>
          <a:p>
            <a:pPr marL="0" lvl="1" indent="-360000"/>
            <a:endParaRPr lang="en-US" sz="1600" dirty="0">
              <a:solidFill>
                <a:schemeClr val="tx1"/>
              </a:solidFill>
            </a:endParaRPr>
          </a:p>
          <a:p>
            <a:pPr marL="0" lvl="1" indent="-360000"/>
            <a:r>
              <a:rPr lang="en-US" sz="1600" u="sng" dirty="0">
                <a:solidFill>
                  <a:schemeClr val="tx1"/>
                </a:solidFill>
              </a:rPr>
              <a:t>Goal: </a:t>
            </a:r>
            <a:r>
              <a:rPr lang="en-US" sz="1600" dirty="0">
                <a:solidFill>
                  <a:schemeClr val="tx1"/>
                </a:solidFill>
              </a:rPr>
              <a:t>examine ways that </a:t>
            </a:r>
            <a:r>
              <a:rPr lang="en-US" sz="1600" u="sng" dirty="0">
                <a:solidFill>
                  <a:schemeClr val="tx1"/>
                </a:solidFill>
              </a:rPr>
              <a:t>heteronormativity</a:t>
            </a:r>
            <a:r>
              <a:rPr lang="en-US" sz="1600" dirty="0">
                <a:solidFill>
                  <a:schemeClr val="tx1"/>
                </a:solidFill>
              </a:rPr>
              <a:t> influences cancer screening participation and providers’ treatment of LGBTQ individuals . Queer theory was used to highlight the privilege, unequal power distribution, and oppression that heteronormativity creates (</a:t>
            </a:r>
            <a:r>
              <a:rPr lang="en-US" sz="1600" dirty="0" err="1">
                <a:solidFill>
                  <a:schemeClr val="tx1"/>
                </a:solidFill>
              </a:rPr>
              <a:t>Giffney</a:t>
            </a:r>
            <a:r>
              <a:rPr lang="en-US" sz="1600" dirty="0">
                <a:solidFill>
                  <a:schemeClr val="tx1"/>
                </a:solidFill>
              </a:rPr>
              <a:t>, 2004) and the feelings of marginalization in LGBTQ populations. </a:t>
            </a:r>
          </a:p>
          <a:p>
            <a:pPr marL="0" lvl="1" indent="-360000"/>
            <a:endParaRPr lang="en-US" sz="1600" dirty="0">
              <a:solidFill>
                <a:schemeClr val="tx1"/>
              </a:solidFill>
            </a:endParaRPr>
          </a:p>
          <a:p>
            <a:pPr marL="0" lvl="1" indent="-360000"/>
            <a:endParaRPr lang="en-US" sz="1600" dirty="0">
              <a:solidFill>
                <a:schemeClr val="tx1"/>
              </a:solidFill>
            </a:endParaRPr>
          </a:p>
          <a:p>
            <a:pPr marL="360000" lvl="2" indent="0">
              <a:buNone/>
            </a:pPr>
            <a:endParaRPr lang="en-US" sz="1600" dirty="0"/>
          </a:p>
        </p:txBody>
      </p:sp>
    </p:spTree>
    <p:extLst>
      <p:ext uri="{BB962C8B-B14F-4D97-AF65-F5344CB8AC3E}">
        <p14:creationId xmlns:p14="http://schemas.microsoft.com/office/powerpoint/2010/main" val="289247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p:txBody>
          <a:bodyPr/>
          <a:lstStyle/>
          <a:p>
            <a:r>
              <a:rPr lang="en-US" dirty="0"/>
              <a:t>LGBTQ Data Tracking</a:t>
            </a:r>
          </a:p>
        </p:txBody>
      </p:sp>
      <p:sp>
        <p:nvSpPr>
          <p:cNvPr id="3" name="Content Placeholder 2">
            <a:extLst>
              <a:ext uri="{FF2B5EF4-FFF2-40B4-BE49-F238E27FC236}">
                <a16:creationId xmlns:a16="http://schemas.microsoft.com/office/drawing/2014/main" id="{096007CA-A0A9-F0FE-6B84-75EEB2D0BB3C}"/>
              </a:ext>
            </a:extLst>
          </p:cNvPr>
          <p:cNvSpPr>
            <a:spLocks noGrp="1"/>
          </p:cNvSpPr>
          <p:nvPr>
            <p:ph idx="1"/>
          </p:nvPr>
        </p:nvSpPr>
        <p:spPr>
          <a:xfrm>
            <a:off x="1079500" y="1790700"/>
            <a:ext cx="10598693" cy="3978275"/>
          </a:xfrm>
        </p:spPr>
        <p:txBody>
          <a:bodyPr>
            <a:noAutofit/>
          </a:bodyPr>
          <a:lstStyle/>
          <a:p>
            <a:pPr marL="360000" lvl="2" indent="0">
              <a:buNone/>
            </a:pPr>
            <a:r>
              <a:rPr lang="en-US" i="1" dirty="0">
                <a:solidFill>
                  <a:schemeClr val="tx1"/>
                </a:solidFill>
              </a:rPr>
              <a:t>Coined as: </a:t>
            </a:r>
            <a:r>
              <a:rPr lang="en-US" b="1" u="sng" dirty="0">
                <a:solidFill>
                  <a:srgbClr val="FF0000"/>
                </a:solidFill>
              </a:rPr>
              <a:t>Sexual orientation or Gender Identification (SOGI) </a:t>
            </a:r>
            <a:r>
              <a:rPr lang="en-US" i="1" dirty="0">
                <a:solidFill>
                  <a:schemeClr val="tx1"/>
                </a:solidFill>
              </a:rPr>
              <a:t>Data</a:t>
            </a:r>
          </a:p>
          <a:p>
            <a:pPr marL="360000" lvl="2" indent="0">
              <a:buNone/>
            </a:pPr>
            <a:r>
              <a:rPr lang="en-US" i="1" u="sng" dirty="0">
                <a:solidFill>
                  <a:schemeClr val="tx1"/>
                </a:solidFill>
              </a:rPr>
              <a:t>2012</a:t>
            </a:r>
            <a:r>
              <a:rPr lang="en-US" i="1" dirty="0">
                <a:solidFill>
                  <a:schemeClr val="tx1"/>
                </a:solidFill>
              </a:rPr>
              <a:t> – Gallup began tracking LGBTQ </a:t>
            </a:r>
            <a:r>
              <a:rPr lang="en-US" b="1" i="1" u="sng" dirty="0">
                <a:solidFill>
                  <a:srgbClr val="FF0000"/>
                </a:solidFill>
              </a:rPr>
              <a:t>populations-based cancer data</a:t>
            </a:r>
          </a:p>
          <a:p>
            <a:pPr marL="360000" lvl="2" indent="0">
              <a:buNone/>
            </a:pPr>
            <a:r>
              <a:rPr lang="en-US" i="1" u="sng" dirty="0">
                <a:solidFill>
                  <a:schemeClr val="tx1"/>
                </a:solidFill>
              </a:rPr>
              <a:t>2017</a:t>
            </a:r>
            <a:r>
              <a:rPr lang="en-US" i="1" dirty="0">
                <a:solidFill>
                  <a:schemeClr val="tx1"/>
                </a:solidFill>
              </a:rPr>
              <a:t> – 4.5% of U.S .</a:t>
            </a:r>
            <a:r>
              <a:rPr lang="en-US" i="1" u="sng" dirty="0">
                <a:solidFill>
                  <a:schemeClr val="tx1"/>
                </a:solidFill>
              </a:rPr>
              <a:t>publicly</a:t>
            </a:r>
            <a:r>
              <a:rPr lang="en-US" i="1" dirty="0">
                <a:solidFill>
                  <a:schemeClr val="tx1"/>
                </a:solidFill>
              </a:rPr>
              <a:t> identify as lesbian, gay, bisexual, transgender, or queer (LGBTQ) – only a fraction included in studies</a:t>
            </a:r>
          </a:p>
          <a:p>
            <a:pPr marL="360000" lvl="2" indent="0">
              <a:buNone/>
            </a:pPr>
            <a:r>
              <a:rPr lang="en-US" i="1" u="sng" dirty="0">
                <a:solidFill>
                  <a:schemeClr val="tx1"/>
                </a:solidFill>
              </a:rPr>
              <a:t>Today</a:t>
            </a:r>
            <a:r>
              <a:rPr lang="en-US" i="1" dirty="0">
                <a:solidFill>
                  <a:schemeClr val="tx1"/>
                </a:solidFill>
              </a:rPr>
              <a:t>: specialized surveys (such as CDC BRFSS) have </a:t>
            </a:r>
            <a:r>
              <a:rPr lang="en-US" b="1" i="1" u="sng" dirty="0">
                <a:solidFill>
                  <a:schemeClr val="tx1"/>
                </a:solidFill>
              </a:rPr>
              <a:t>optional</a:t>
            </a:r>
            <a:r>
              <a:rPr lang="en-US" i="1" dirty="0">
                <a:solidFill>
                  <a:schemeClr val="tx1"/>
                </a:solidFill>
              </a:rPr>
              <a:t> SOGI modules. </a:t>
            </a:r>
          </a:p>
          <a:p>
            <a:pPr marL="360000" lvl="2" indent="0">
              <a:buNone/>
            </a:pPr>
            <a:r>
              <a:rPr lang="en-US" i="1" dirty="0">
                <a:solidFill>
                  <a:schemeClr val="tx1"/>
                </a:solidFill>
              </a:rPr>
              <a:t>Many organizations </a:t>
            </a:r>
            <a:r>
              <a:rPr lang="en-US" b="1" i="1" u="sng" dirty="0">
                <a:solidFill>
                  <a:srgbClr val="FF0000"/>
                </a:solidFill>
              </a:rPr>
              <a:t>do not track SOGI data related to cancer:</a:t>
            </a:r>
          </a:p>
          <a:p>
            <a:pPr marL="702900" lvl="2" indent="-342900"/>
            <a:r>
              <a:rPr lang="en-US" i="1" dirty="0">
                <a:solidFill>
                  <a:schemeClr val="tx1"/>
                </a:solidFill>
              </a:rPr>
              <a:t>Centers for Disease Control (CDC) Prevention’s National Program of Cancer Registries</a:t>
            </a:r>
          </a:p>
          <a:p>
            <a:pPr marL="702900" lvl="2" indent="-342900"/>
            <a:r>
              <a:rPr lang="en-US" i="1" dirty="0">
                <a:solidFill>
                  <a:schemeClr val="tx1"/>
                </a:solidFill>
              </a:rPr>
              <a:t>National Cancer Institute’s (NCI) Surveillance, Epidemiology, End Results Program</a:t>
            </a:r>
          </a:p>
          <a:p>
            <a:pPr marL="702900" lvl="2" indent="-342900"/>
            <a:r>
              <a:rPr lang="en-US" i="1" dirty="0">
                <a:solidFill>
                  <a:schemeClr val="tx1"/>
                </a:solidFill>
              </a:rPr>
              <a:t>American College of Surgeons </a:t>
            </a:r>
          </a:p>
          <a:p>
            <a:pPr marL="702900" lvl="2" indent="-342900"/>
            <a:r>
              <a:rPr lang="en-US" i="1" dirty="0">
                <a:solidFill>
                  <a:schemeClr val="tx1"/>
                </a:solidFill>
              </a:rPr>
              <a:t>American Cancer Society’s National Cancer Data Base </a:t>
            </a:r>
          </a:p>
          <a:p>
            <a:pPr marL="0" lvl="1" indent="-360000"/>
            <a:r>
              <a:rPr lang="en-US" b="1" u="sng" dirty="0">
                <a:solidFill>
                  <a:srgbClr val="FF0000"/>
                </a:solidFill>
              </a:rPr>
              <a:t>Very limited cancer data exists for LGBTQ populations despite…</a:t>
            </a:r>
            <a:endParaRPr lang="en-US" sz="1800" dirty="0"/>
          </a:p>
          <a:p>
            <a:pPr marL="360000" lvl="2" indent="0">
              <a:buNone/>
            </a:pPr>
            <a:endParaRPr lang="en-US" sz="1800" dirty="0"/>
          </a:p>
          <a:p>
            <a:pPr marL="360000" lvl="2" indent="0">
              <a:buNone/>
            </a:pPr>
            <a:endParaRPr lang="en-US" sz="1800" dirty="0"/>
          </a:p>
        </p:txBody>
      </p:sp>
    </p:spTree>
    <p:extLst>
      <p:ext uri="{BB962C8B-B14F-4D97-AF65-F5344CB8AC3E}">
        <p14:creationId xmlns:p14="http://schemas.microsoft.com/office/powerpoint/2010/main" val="28153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p:txBody>
          <a:bodyPr/>
          <a:lstStyle/>
          <a:p>
            <a:r>
              <a:rPr lang="en-US" dirty="0"/>
              <a:t>LGBTQ and CANCER</a:t>
            </a:r>
          </a:p>
        </p:txBody>
      </p:sp>
      <p:sp>
        <p:nvSpPr>
          <p:cNvPr id="3" name="Content Placeholder 2">
            <a:extLst>
              <a:ext uri="{FF2B5EF4-FFF2-40B4-BE49-F238E27FC236}">
                <a16:creationId xmlns:a16="http://schemas.microsoft.com/office/drawing/2014/main" id="{096007CA-A0A9-F0FE-6B84-75EEB2D0BB3C}"/>
              </a:ext>
            </a:extLst>
          </p:cNvPr>
          <p:cNvSpPr>
            <a:spLocks noGrp="1"/>
          </p:cNvSpPr>
          <p:nvPr>
            <p:ph idx="1"/>
          </p:nvPr>
        </p:nvSpPr>
        <p:spPr>
          <a:xfrm>
            <a:off x="1079500" y="1790700"/>
            <a:ext cx="3900273" cy="3978275"/>
          </a:xfrm>
        </p:spPr>
        <p:txBody>
          <a:bodyPr>
            <a:normAutofit/>
          </a:bodyPr>
          <a:lstStyle/>
          <a:p>
            <a:pPr marL="702900" lvl="2" indent="-342900"/>
            <a:r>
              <a:rPr lang="en-US" sz="2200" i="1" dirty="0">
                <a:solidFill>
                  <a:schemeClr val="tx1"/>
                </a:solidFill>
              </a:rPr>
              <a:t>LBGTQ have the </a:t>
            </a:r>
            <a:r>
              <a:rPr lang="en-US" sz="2200" b="1" i="1" dirty="0">
                <a:solidFill>
                  <a:schemeClr val="tx1"/>
                </a:solidFill>
              </a:rPr>
              <a:t>highest rates of tobacco and alcohol use (Daniel &amp; Butkus, 2015)</a:t>
            </a:r>
          </a:p>
          <a:p>
            <a:pPr marL="702900" lvl="2" indent="-342900"/>
            <a:r>
              <a:rPr lang="en-US" sz="2200" i="1" dirty="0">
                <a:solidFill>
                  <a:schemeClr val="tx1"/>
                </a:solidFill>
              </a:rPr>
              <a:t>Both known </a:t>
            </a:r>
            <a:r>
              <a:rPr lang="en-US" sz="2200" b="1" i="1" dirty="0">
                <a:solidFill>
                  <a:schemeClr val="tx1"/>
                </a:solidFill>
              </a:rPr>
              <a:t>contributors to elevated cancer risk</a:t>
            </a:r>
            <a:r>
              <a:rPr lang="en-US" sz="2200" i="1" dirty="0">
                <a:solidFill>
                  <a:schemeClr val="tx1"/>
                </a:solidFill>
              </a:rPr>
              <a:t>, including:</a:t>
            </a:r>
          </a:p>
          <a:p>
            <a:pPr marL="360000" lvl="2" indent="0">
              <a:buNone/>
            </a:pPr>
            <a:endParaRPr lang="en-US" b="1" dirty="0"/>
          </a:p>
          <a:p>
            <a:pPr marL="360000" lvl="2" indent="0">
              <a:buNone/>
            </a:pPr>
            <a:endParaRPr lang="en-US" dirty="0"/>
          </a:p>
        </p:txBody>
      </p:sp>
      <p:graphicFrame>
        <p:nvGraphicFramePr>
          <p:cNvPr id="4" name="Diagram 3">
            <a:extLst>
              <a:ext uri="{FF2B5EF4-FFF2-40B4-BE49-F238E27FC236}">
                <a16:creationId xmlns:a16="http://schemas.microsoft.com/office/drawing/2014/main" id="{868DD616-3115-5C61-4282-76BF10637FB6}"/>
              </a:ext>
            </a:extLst>
          </p:cNvPr>
          <p:cNvGraphicFramePr/>
          <p:nvPr>
            <p:extLst>
              <p:ext uri="{D42A27DB-BD31-4B8C-83A1-F6EECF244321}">
                <p14:modId xmlns:p14="http://schemas.microsoft.com/office/powerpoint/2010/main" val="1679250684"/>
              </p:ext>
            </p:extLst>
          </p:nvPr>
        </p:nvGraphicFramePr>
        <p:xfrm>
          <a:off x="5152767" y="1666875"/>
          <a:ext cx="6647936" cy="4680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000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F448-13DA-93D4-BD25-436B5042FBAD}"/>
              </a:ext>
            </a:extLst>
          </p:cNvPr>
          <p:cNvSpPr>
            <a:spLocks noGrp="1"/>
          </p:cNvSpPr>
          <p:nvPr>
            <p:ph type="title"/>
          </p:nvPr>
        </p:nvSpPr>
        <p:spPr/>
        <p:txBody>
          <a:bodyPr/>
          <a:lstStyle/>
          <a:p>
            <a:r>
              <a:rPr lang="en-US" dirty="0"/>
              <a:t>The journal article</a:t>
            </a:r>
          </a:p>
        </p:txBody>
      </p:sp>
      <p:sp>
        <p:nvSpPr>
          <p:cNvPr id="3" name="Text Placeholder 2">
            <a:extLst>
              <a:ext uri="{FF2B5EF4-FFF2-40B4-BE49-F238E27FC236}">
                <a16:creationId xmlns:a16="http://schemas.microsoft.com/office/drawing/2014/main" id="{9F2FC66A-B1D1-D9EE-CFF4-44E955896BDF}"/>
              </a:ext>
            </a:extLst>
          </p:cNvPr>
          <p:cNvSpPr>
            <a:spLocks noGrp="1"/>
          </p:cNvSpPr>
          <p:nvPr>
            <p:ph type="body" idx="1"/>
          </p:nvPr>
        </p:nvSpPr>
        <p:spPr/>
        <p:txBody>
          <a:bodyPr>
            <a:noAutofit/>
          </a:bodyPr>
          <a:lstStyle/>
          <a:p>
            <a:pPr algn="ctr"/>
            <a:r>
              <a:rPr lang="en-US" sz="2000" dirty="0">
                <a:hlinkClick r:id="rId3"/>
              </a:rPr>
              <a:t>Barriers and Facilitators to Cancer Screening Among LGBTQ Individuals With Cancer - PubMed (nih.gov)</a:t>
            </a:r>
            <a:endParaRPr lang="en-US" sz="2000" dirty="0"/>
          </a:p>
          <a:p>
            <a:pPr algn="ctr"/>
            <a:r>
              <a:rPr lang="en-US" sz="2000" b="1" dirty="0"/>
              <a:t>Authors: Haviland Et. Al.</a:t>
            </a:r>
          </a:p>
          <a:p>
            <a:pPr algn="ctr"/>
            <a:r>
              <a:rPr lang="en-US" sz="2000" b="1" dirty="0"/>
              <a:t>Year: 2020</a:t>
            </a:r>
          </a:p>
          <a:p>
            <a:pPr algn="ctr"/>
            <a:r>
              <a:rPr lang="en-US" sz="2000" b="1" dirty="0"/>
              <a:t>Journal: Oncology Nursing Society</a:t>
            </a:r>
          </a:p>
          <a:p>
            <a:pPr algn="ctr"/>
            <a:r>
              <a:rPr lang="en-US" sz="2000" b="1" dirty="0"/>
              <a:t>JIF: 1.9</a:t>
            </a:r>
          </a:p>
          <a:p>
            <a:pPr algn="ctr"/>
            <a:endParaRPr lang="en-US" sz="2000" b="1" dirty="0"/>
          </a:p>
        </p:txBody>
      </p:sp>
    </p:spTree>
    <p:extLst>
      <p:ext uri="{BB962C8B-B14F-4D97-AF65-F5344CB8AC3E}">
        <p14:creationId xmlns:p14="http://schemas.microsoft.com/office/powerpoint/2010/main" val="58537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p:txBody>
          <a:bodyPr>
            <a:normAutofit/>
          </a:bodyPr>
          <a:lstStyle/>
          <a:p>
            <a:r>
              <a:rPr lang="en-US" sz="2800" b="1" dirty="0"/>
              <a:t>Methods</a:t>
            </a:r>
          </a:p>
        </p:txBody>
      </p:sp>
      <p:sp>
        <p:nvSpPr>
          <p:cNvPr id="3" name="Content Placeholder 2">
            <a:extLst>
              <a:ext uri="{FF2B5EF4-FFF2-40B4-BE49-F238E27FC236}">
                <a16:creationId xmlns:a16="http://schemas.microsoft.com/office/drawing/2014/main" id="{096007CA-A0A9-F0FE-6B84-75EEB2D0BB3C}"/>
              </a:ext>
            </a:extLst>
          </p:cNvPr>
          <p:cNvSpPr>
            <a:spLocks noGrp="1"/>
          </p:cNvSpPr>
          <p:nvPr>
            <p:ph idx="1"/>
          </p:nvPr>
        </p:nvSpPr>
        <p:spPr>
          <a:xfrm>
            <a:off x="973462" y="2031916"/>
            <a:ext cx="3727275" cy="3978275"/>
          </a:xfrm>
        </p:spPr>
        <p:txBody>
          <a:bodyPr>
            <a:noAutofit/>
          </a:bodyPr>
          <a:lstStyle/>
          <a:p>
            <a:pPr marL="0" indent="0">
              <a:buNone/>
            </a:pPr>
            <a:r>
              <a:rPr lang="en-US" b="1" i="1" u="sng" dirty="0">
                <a:solidFill>
                  <a:schemeClr val="tx1"/>
                </a:solidFill>
              </a:rPr>
              <a:t>Systematic Review:</a:t>
            </a:r>
          </a:p>
          <a:p>
            <a:pPr marL="702900" lvl="1" indent="-342900">
              <a:buFont typeface="Arial" panose="020B0604020202020204" pitchFamily="34" charset="0"/>
              <a:buChar char="•"/>
            </a:pPr>
            <a:r>
              <a:rPr lang="en-US" sz="1600" dirty="0">
                <a:solidFill>
                  <a:schemeClr val="tx1"/>
                </a:solidFill>
              </a:rPr>
              <a:t>CINAHL, PsycINFO, PubMed databases</a:t>
            </a:r>
          </a:p>
          <a:p>
            <a:pPr marL="702900" lvl="1" indent="-342900">
              <a:buFont typeface="Arial" panose="020B0604020202020204" pitchFamily="34" charset="0"/>
              <a:buChar char="•"/>
            </a:pPr>
            <a:r>
              <a:rPr lang="en-US" sz="1600" dirty="0">
                <a:solidFill>
                  <a:schemeClr val="tx1"/>
                </a:solidFill>
              </a:rPr>
              <a:t>LGBTQ search terms</a:t>
            </a:r>
          </a:p>
          <a:p>
            <a:pPr marL="702900" lvl="1" indent="-342900">
              <a:buFont typeface="Arial" panose="020B0604020202020204" pitchFamily="34" charset="0"/>
              <a:buChar char="•"/>
            </a:pPr>
            <a:r>
              <a:rPr lang="en-US" sz="1600" dirty="0">
                <a:solidFill>
                  <a:schemeClr val="tx1"/>
                </a:solidFill>
              </a:rPr>
              <a:t>2008-2018</a:t>
            </a:r>
          </a:p>
          <a:p>
            <a:pPr marL="702900" lvl="1" indent="-342900">
              <a:buFont typeface="Arial" panose="020B0604020202020204" pitchFamily="34" charset="0"/>
              <a:buChar char="•"/>
            </a:pPr>
            <a:r>
              <a:rPr lang="en-US" sz="1600" dirty="0">
                <a:solidFill>
                  <a:schemeClr val="tx1"/>
                </a:solidFill>
              </a:rPr>
              <a:t>English, U.S.</a:t>
            </a:r>
          </a:p>
          <a:p>
            <a:pPr marL="702900" lvl="1" indent="-342900">
              <a:buFont typeface="Arial" panose="020B0604020202020204" pitchFamily="34" charset="0"/>
              <a:buChar char="•"/>
            </a:pPr>
            <a:r>
              <a:rPr lang="en-US" sz="1600" dirty="0">
                <a:solidFill>
                  <a:schemeClr val="tx1"/>
                </a:solidFill>
              </a:rPr>
              <a:t>Excluded HIV-focused articles (confounding factors)</a:t>
            </a:r>
          </a:p>
          <a:p>
            <a:pPr marL="702900" lvl="1" indent="-342900">
              <a:buFont typeface="Arial" panose="020B0604020202020204" pitchFamily="34" charset="0"/>
              <a:buChar char="•"/>
            </a:pPr>
            <a:r>
              <a:rPr lang="en-US" sz="1600" dirty="0">
                <a:solidFill>
                  <a:schemeClr val="tx1"/>
                </a:solidFill>
              </a:rPr>
              <a:t>Sample size (n) = 12 (survey or qualitative studies)</a:t>
            </a:r>
          </a:p>
          <a:p>
            <a:pPr marL="702900" lvl="1" indent="-342900">
              <a:buFont typeface="Arial" panose="020B0604020202020204" pitchFamily="34" charset="0"/>
              <a:buChar char="•"/>
            </a:pPr>
            <a:r>
              <a:rPr lang="en-US" sz="1600" dirty="0">
                <a:solidFill>
                  <a:schemeClr val="tx1"/>
                </a:solidFill>
              </a:rPr>
              <a:t>Followed integrative review framework and the </a:t>
            </a:r>
            <a:r>
              <a:rPr lang="en-US" sz="1600" b="1" u="sng" dirty="0">
                <a:solidFill>
                  <a:srgbClr val="FF0000"/>
                </a:solidFill>
              </a:rPr>
              <a:t>Multilevel Influences on the Cancer Care Continuum (MICCC) framework</a:t>
            </a:r>
          </a:p>
        </p:txBody>
      </p:sp>
      <p:pic>
        <p:nvPicPr>
          <p:cNvPr id="4" name="Picture 3">
            <a:extLst>
              <a:ext uri="{FF2B5EF4-FFF2-40B4-BE49-F238E27FC236}">
                <a16:creationId xmlns:a16="http://schemas.microsoft.com/office/drawing/2014/main" id="{009C893D-6FA2-3803-800A-93DF3106C74F}"/>
              </a:ext>
            </a:extLst>
          </p:cNvPr>
          <p:cNvPicPr>
            <a:picLocks noChangeAspect="1"/>
          </p:cNvPicPr>
          <p:nvPr/>
        </p:nvPicPr>
        <p:blipFill>
          <a:blip r:embed="rId3"/>
          <a:stretch>
            <a:fillRect/>
          </a:stretch>
        </p:blipFill>
        <p:spPr>
          <a:xfrm>
            <a:off x="4832535" y="741250"/>
            <a:ext cx="7087390" cy="5308593"/>
          </a:xfrm>
          <a:prstGeom prst="rect">
            <a:avLst/>
          </a:prstGeom>
        </p:spPr>
      </p:pic>
      <p:sp>
        <p:nvSpPr>
          <p:cNvPr id="5" name="TextBox 4">
            <a:extLst>
              <a:ext uri="{FF2B5EF4-FFF2-40B4-BE49-F238E27FC236}">
                <a16:creationId xmlns:a16="http://schemas.microsoft.com/office/drawing/2014/main" id="{84DC96A5-6E18-A8FB-6B4E-B65A8C1EEF04}"/>
              </a:ext>
            </a:extLst>
          </p:cNvPr>
          <p:cNvSpPr txBox="1"/>
          <p:nvPr/>
        </p:nvSpPr>
        <p:spPr>
          <a:xfrm>
            <a:off x="4832535" y="6089178"/>
            <a:ext cx="6575898" cy="769441"/>
          </a:xfrm>
          <a:prstGeom prst="rect">
            <a:avLst/>
          </a:prstGeom>
          <a:noFill/>
        </p:spPr>
        <p:txBody>
          <a:bodyPr wrap="square" rtlCol="0">
            <a:spAutoFit/>
          </a:bodyPr>
          <a:lstStyle/>
          <a:p>
            <a:r>
              <a:rPr lang="en-US" sz="1100" i="1" dirty="0"/>
              <a:t>Taplin SH, </a:t>
            </a:r>
            <a:r>
              <a:rPr lang="en-US" sz="1100" i="1" dirty="0" err="1"/>
              <a:t>Anhang</a:t>
            </a:r>
            <a:r>
              <a:rPr lang="en-US" sz="1100" i="1" dirty="0"/>
              <a:t> Price R, Edwards HM, Foster MK, Breslau ES, </a:t>
            </a:r>
            <a:r>
              <a:rPr lang="en-US" sz="1100" i="1" dirty="0" err="1"/>
              <a:t>Chollette</a:t>
            </a:r>
            <a:r>
              <a:rPr lang="en-US" sz="1100" i="1" dirty="0"/>
              <a:t> V, . . . </a:t>
            </a:r>
            <a:r>
              <a:rPr lang="en-US" sz="1100" i="1" dirty="0" err="1"/>
              <a:t>Zapka</a:t>
            </a:r>
            <a:r>
              <a:rPr lang="en-US" sz="1100" i="1" dirty="0"/>
              <a:t> J. (2012). Introduction: Understanding and influencing multilevel factors across the cancer care continuum. Journal of the National Cancer Institute. Monographs, 2012(44), 2–10. 10.1093/</a:t>
            </a:r>
            <a:r>
              <a:rPr lang="en-US" sz="1100" i="1" dirty="0" err="1"/>
              <a:t>jncimonographs</a:t>
            </a:r>
            <a:r>
              <a:rPr lang="en-US" sz="1100" i="1" dirty="0"/>
              <a:t>/lgs008</a:t>
            </a:r>
          </a:p>
        </p:txBody>
      </p:sp>
    </p:spTree>
    <p:extLst>
      <p:ext uri="{BB962C8B-B14F-4D97-AF65-F5344CB8AC3E}">
        <p14:creationId xmlns:p14="http://schemas.microsoft.com/office/powerpoint/2010/main" val="214609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5DD6-081B-4802-11CD-2E6C7156A245}"/>
              </a:ext>
            </a:extLst>
          </p:cNvPr>
          <p:cNvSpPr>
            <a:spLocks noGrp="1"/>
          </p:cNvSpPr>
          <p:nvPr>
            <p:ph type="title"/>
          </p:nvPr>
        </p:nvSpPr>
        <p:spPr/>
        <p:txBody>
          <a:bodyPr>
            <a:normAutofit fontScale="90000"/>
          </a:bodyPr>
          <a:lstStyle/>
          <a:p>
            <a:r>
              <a:rPr lang="en-US" sz="2800" b="1" dirty="0"/>
              <a:t>Barriers to Cancer Screening Among LGBTQ via MICCC</a:t>
            </a:r>
          </a:p>
        </p:txBody>
      </p:sp>
      <p:sp>
        <p:nvSpPr>
          <p:cNvPr id="3" name="Content Placeholder 2">
            <a:extLst>
              <a:ext uri="{FF2B5EF4-FFF2-40B4-BE49-F238E27FC236}">
                <a16:creationId xmlns:a16="http://schemas.microsoft.com/office/drawing/2014/main" id="{096007CA-A0A9-F0FE-6B84-75EEB2D0BB3C}"/>
              </a:ext>
            </a:extLst>
          </p:cNvPr>
          <p:cNvSpPr>
            <a:spLocks noGrp="1"/>
          </p:cNvSpPr>
          <p:nvPr>
            <p:ph idx="1"/>
          </p:nvPr>
        </p:nvSpPr>
        <p:spPr>
          <a:xfrm>
            <a:off x="1079503" y="2031916"/>
            <a:ext cx="5890257" cy="3978275"/>
          </a:xfrm>
        </p:spPr>
        <p:txBody>
          <a:bodyPr>
            <a:normAutofit fontScale="92500" lnSpcReduction="10000"/>
          </a:bodyPr>
          <a:lstStyle/>
          <a:p>
            <a:pPr marL="0" indent="0">
              <a:buNone/>
            </a:pPr>
            <a:r>
              <a:rPr lang="en-US" u="sng" dirty="0">
                <a:solidFill>
                  <a:schemeClr val="tx1"/>
                </a:solidFill>
              </a:rPr>
              <a:t>Individual Patient: </a:t>
            </a:r>
            <a:endParaRPr lang="en-US" dirty="0">
              <a:solidFill>
                <a:schemeClr val="tx1"/>
              </a:solidFill>
            </a:endParaRPr>
          </a:p>
          <a:p>
            <a:r>
              <a:rPr lang="en-US" b="1" u="sng" dirty="0">
                <a:solidFill>
                  <a:srgbClr val="FF0000"/>
                </a:solidFill>
              </a:rPr>
              <a:t>Gender identity/expression</a:t>
            </a:r>
          </a:p>
          <a:p>
            <a:r>
              <a:rPr lang="en-US" b="1" u="sng" dirty="0">
                <a:solidFill>
                  <a:srgbClr val="FF0000"/>
                </a:solidFill>
              </a:rPr>
              <a:t>Sexual orientation</a:t>
            </a:r>
          </a:p>
          <a:p>
            <a:r>
              <a:rPr lang="en-US" dirty="0">
                <a:solidFill>
                  <a:schemeClr val="tx1"/>
                </a:solidFill>
              </a:rPr>
              <a:t>Racial/ethnic identity – also influenced perceptions of provider discrimination </a:t>
            </a:r>
          </a:p>
          <a:p>
            <a:r>
              <a:rPr lang="en-US" dirty="0">
                <a:solidFill>
                  <a:schemeClr val="tx1"/>
                </a:solidFill>
              </a:rPr>
              <a:t>Socioeconomic status</a:t>
            </a:r>
          </a:p>
          <a:p>
            <a:r>
              <a:rPr lang="en-US" dirty="0">
                <a:solidFill>
                  <a:schemeClr val="tx1"/>
                </a:solidFill>
              </a:rPr>
              <a:t>Provider and patient knowledge gaps</a:t>
            </a:r>
          </a:p>
          <a:p>
            <a:r>
              <a:rPr lang="en-US" dirty="0">
                <a:solidFill>
                  <a:schemeClr val="tx1"/>
                </a:solidFill>
              </a:rPr>
              <a:t>Poor psychosocial reaction and emotional coping</a:t>
            </a:r>
          </a:p>
          <a:p>
            <a:r>
              <a:rPr lang="en-US" dirty="0">
                <a:solidFill>
                  <a:schemeClr val="tx1"/>
                </a:solidFill>
              </a:rPr>
              <a:t>Lower educational attainment </a:t>
            </a:r>
          </a:p>
          <a:p>
            <a:endParaRPr lang="en-US" dirty="0">
              <a:solidFill>
                <a:schemeClr val="tx1"/>
              </a:solidFill>
            </a:endParaRPr>
          </a:p>
        </p:txBody>
      </p:sp>
      <p:sp>
        <p:nvSpPr>
          <p:cNvPr id="4" name="Content Placeholder 2">
            <a:extLst>
              <a:ext uri="{FF2B5EF4-FFF2-40B4-BE49-F238E27FC236}">
                <a16:creationId xmlns:a16="http://schemas.microsoft.com/office/drawing/2014/main" id="{4BFA97E7-CF86-1F5D-E9ED-3CA856077332}"/>
              </a:ext>
            </a:extLst>
          </p:cNvPr>
          <p:cNvSpPr txBox="1">
            <a:spLocks/>
          </p:cNvSpPr>
          <p:nvPr/>
        </p:nvSpPr>
        <p:spPr>
          <a:xfrm>
            <a:off x="6969760" y="2031915"/>
            <a:ext cx="4826000" cy="3978275"/>
          </a:xfrm>
          <a:prstGeom prst="rect">
            <a:avLst/>
          </a:prstGeom>
        </p:spPr>
        <p:txBody>
          <a:bodyPr vert="horz" lIns="0" tIns="0" rIns="0" bIns="0" rtlCol="0" anchor="t" anchorCtr="0">
            <a:normAutofit/>
          </a:bodyPr>
          <a:lst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u="sng" dirty="0">
                <a:solidFill>
                  <a:srgbClr val="FF0000"/>
                </a:solidFill>
              </a:rPr>
              <a:t>Lower Likelihood of Cervical, Colon, Breast Cancer Screening:</a:t>
            </a:r>
            <a:endParaRPr lang="en-US" dirty="0">
              <a:solidFill>
                <a:srgbClr val="FF0000"/>
              </a:solidFill>
            </a:endParaRPr>
          </a:p>
          <a:p>
            <a:r>
              <a:rPr lang="en-US" b="1" dirty="0">
                <a:solidFill>
                  <a:schemeClr val="tx1"/>
                </a:solidFill>
              </a:rPr>
              <a:t>Gender nonconforming</a:t>
            </a:r>
          </a:p>
          <a:p>
            <a:r>
              <a:rPr lang="en-US" b="1" dirty="0">
                <a:solidFill>
                  <a:schemeClr val="tx1"/>
                </a:solidFill>
              </a:rPr>
              <a:t>Transgender</a:t>
            </a:r>
          </a:p>
          <a:p>
            <a:r>
              <a:rPr lang="en-US" b="1" dirty="0">
                <a:solidFill>
                  <a:schemeClr val="tx1"/>
                </a:solidFill>
              </a:rPr>
              <a:t>Bisexual</a:t>
            </a:r>
          </a:p>
          <a:p>
            <a:r>
              <a:rPr lang="en-US" b="1" dirty="0">
                <a:solidFill>
                  <a:schemeClr val="tx1"/>
                </a:solidFill>
              </a:rPr>
              <a:t>Minority status</a:t>
            </a:r>
          </a:p>
          <a:p>
            <a:r>
              <a:rPr lang="en-US" b="1" dirty="0">
                <a:solidFill>
                  <a:schemeClr val="tx1"/>
                </a:solidFill>
              </a:rPr>
              <a:t>Educational attainment for women</a:t>
            </a:r>
          </a:p>
          <a:p>
            <a:r>
              <a:rPr lang="en-US" b="1" dirty="0">
                <a:solidFill>
                  <a:schemeClr val="tx1"/>
                </a:solidFill>
              </a:rPr>
              <a:t>Financial Instability </a:t>
            </a:r>
            <a:endParaRPr lang="en-US" dirty="0">
              <a:solidFill>
                <a:schemeClr val="tx1"/>
              </a:solidFill>
            </a:endParaRPr>
          </a:p>
          <a:p>
            <a:endParaRPr lang="en-US" dirty="0">
              <a:solidFill>
                <a:schemeClr val="tx1"/>
              </a:solidFill>
            </a:endParaRPr>
          </a:p>
        </p:txBody>
      </p:sp>
      <p:sp>
        <p:nvSpPr>
          <p:cNvPr id="7" name="TextBox 6">
            <a:extLst>
              <a:ext uri="{FF2B5EF4-FFF2-40B4-BE49-F238E27FC236}">
                <a16:creationId xmlns:a16="http://schemas.microsoft.com/office/drawing/2014/main" id="{C5A14500-E95C-4E68-D220-5D5B9584E7A7}"/>
              </a:ext>
            </a:extLst>
          </p:cNvPr>
          <p:cNvSpPr txBox="1"/>
          <p:nvPr/>
        </p:nvSpPr>
        <p:spPr>
          <a:xfrm>
            <a:off x="4307839" y="6211669"/>
            <a:ext cx="7884161" cy="646331"/>
          </a:xfrm>
          <a:prstGeom prst="rect">
            <a:avLst/>
          </a:prstGeom>
          <a:noFill/>
        </p:spPr>
        <p:txBody>
          <a:bodyPr wrap="square" rtlCol="0">
            <a:spAutoFit/>
          </a:bodyPr>
          <a:lstStyle/>
          <a:p>
            <a:r>
              <a:rPr lang="en-US" b="1" dirty="0"/>
              <a:t>*Black lesbian, bisexual, and queer women reported negative screening experiences associated with perceived discrimination from provider </a:t>
            </a:r>
          </a:p>
        </p:txBody>
      </p:sp>
    </p:spTree>
    <p:extLst>
      <p:ext uri="{BB962C8B-B14F-4D97-AF65-F5344CB8AC3E}">
        <p14:creationId xmlns:p14="http://schemas.microsoft.com/office/powerpoint/2010/main" val="365062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Leaf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{B481E5B4-B2ED-9449-A130-8FC02245B6C8}tf10001122</Template>
  <TotalTime>268</TotalTime>
  <Words>1952</Words>
  <Application>Microsoft Macintosh PowerPoint</Application>
  <PresentationFormat>Widescreen</PresentationFormat>
  <Paragraphs>221</Paragraphs>
  <Slides>31</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Avenir Next LT Pro Light</vt:lpstr>
      <vt:lpstr>Bell MT</vt:lpstr>
      <vt:lpstr>Calibri</vt:lpstr>
      <vt:lpstr>Rockwell Nova Light</vt:lpstr>
      <vt:lpstr>Wingdings</vt:lpstr>
      <vt:lpstr>LeafVTI</vt:lpstr>
      <vt:lpstr>Unveiling the Gaps: Understanding Why LGBTQ Individuals Face Barriers to Cancer Screening</vt:lpstr>
      <vt:lpstr>My Background</vt:lpstr>
      <vt:lpstr>What’s this talk about?</vt:lpstr>
      <vt:lpstr>Queer theory</vt:lpstr>
      <vt:lpstr>LGBTQ Data Tracking</vt:lpstr>
      <vt:lpstr>LGBTQ and CANCER</vt:lpstr>
      <vt:lpstr>The journal article</vt:lpstr>
      <vt:lpstr>Methods</vt:lpstr>
      <vt:lpstr>Barriers to Cancer Screening Among LGBTQ via MICCC</vt:lpstr>
      <vt:lpstr>Barriers to Cancer Screening Among LGBTQ via MICCC</vt:lpstr>
      <vt:lpstr>Barriers to Cancer Screening Among LGBTQ via MICCC</vt:lpstr>
      <vt:lpstr>Barriers to Cancer Screening Among LGBTQ via MICCC</vt:lpstr>
      <vt:lpstr>Facilitators to Cancer Screening Among LGBTQ via MICCC</vt:lpstr>
      <vt:lpstr>Facilitators to Cancer Screening Among LGBTQ via MICCC</vt:lpstr>
      <vt:lpstr>Facilitators to Cancer Screening Among LGBTQ via MICCC</vt:lpstr>
      <vt:lpstr>Suggested Research Initiatives and Areas of Focus</vt:lpstr>
      <vt:lpstr>Current T35 research project</vt:lpstr>
      <vt:lpstr>Current T35 research project</vt:lpstr>
      <vt:lpstr>Current T35 research project</vt:lpstr>
      <vt:lpstr>Current T35 research project</vt:lpstr>
      <vt:lpstr>Current T35 research project</vt:lpstr>
      <vt:lpstr>Current T35 research project</vt:lpstr>
      <vt:lpstr>Current T35 research project</vt:lpstr>
      <vt:lpstr>Current T35 research project</vt:lpstr>
      <vt:lpstr>Current T35 research project</vt:lpstr>
      <vt:lpstr>Current T35 research project</vt:lpstr>
      <vt:lpstr>Current T35 research project</vt:lpstr>
      <vt:lpstr>Current T35 research project</vt:lpstr>
      <vt:lpstr>PowerPoint Presentation</vt:lpstr>
      <vt:lpstr>Thank you!  Questions?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Argo Formula: Crafting Medical Professionals Equipped for the Data-Intensive Clinical Research Frontier </dc:title>
  <dc:creator>Joshua Cook</dc:creator>
  <cp:lastModifiedBy>Joshua Cook</cp:lastModifiedBy>
  <cp:revision>1</cp:revision>
  <dcterms:created xsi:type="dcterms:W3CDTF">2024-02-14T19:14:20Z</dcterms:created>
  <dcterms:modified xsi:type="dcterms:W3CDTF">2024-06-15T18:21:19Z</dcterms:modified>
</cp:coreProperties>
</file>